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Lst>
  <p:sldSz cx="12192000" cy="6858000"/>
  <p:notesSz cx="6858000" cy="9144000"/>
  <p:defaultText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64" d="100"/>
          <a:sy n="64" d="100"/>
        </p:scale>
        <p:origin x="640"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ímdia">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96B09DB5-4009-4666-8B2C-429FF4C56D91}"/>
              </a:ext>
            </a:extLst>
          </p:cNvPr>
          <p:cNvSpPr>
            <a:spLocks noGrp="1"/>
          </p:cNvSpPr>
          <p:nvPr>
            <p:ph type="ctrTitle"/>
          </p:nvPr>
        </p:nvSpPr>
        <p:spPr>
          <a:xfrm>
            <a:off x="1524000" y="1122363"/>
            <a:ext cx="9144000" cy="2387600"/>
          </a:xfrm>
        </p:spPr>
        <p:txBody>
          <a:bodyPr anchor="b"/>
          <a:lstStyle>
            <a:lvl1pPr algn="ctr">
              <a:defRPr sz="6000"/>
            </a:lvl1pPr>
          </a:lstStyle>
          <a:p>
            <a:r>
              <a:rPr lang="hu-HU"/>
              <a:t>Mintacím szerkesztése</a:t>
            </a:r>
          </a:p>
        </p:txBody>
      </p:sp>
      <p:sp>
        <p:nvSpPr>
          <p:cNvPr id="3" name="Alcím 2">
            <a:extLst>
              <a:ext uri="{FF2B5EF4-FFF2-40B4-BE49-F238E27FC236}">
                <a16:creationId xmlns:a16="http://schemas.microsoft.com/office/drawing/2014/main" id="{80F2F4B2-7814-4C8D-A2CC-29FED78AFD4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hu-HU"/>
              <a:t>Kattintson ide az alcím mintájának szerkesztéséhez</a:t>
            </a:r>
          </a:p>
        </p:txBody>
      </p:sp>
      <p:sp>
        <p:nvSpPr>
          <p:cNvPr id="4" name="Dátum helye 3">
            <a:extLst>
              <a:ext uri="{FF2B5EF4-FFF2-40B4-BE49-F238E27FC236}">
                <a16:creationId xmlns:a16="http://schemas.microsoft.com/office/drawing/2014/main" id="{45477EDE-5563-4CBA-9DC1-5877D0A13102}"/>
              </a:ext>
            </a:extLst>
          </p:cNvPr>
          <p:cNvSpPr>
            <a:spLocks noGrp="1"/>
          </p:cNvSpPr>
          <p:nvPr>
            <p:ph type="dt" sz="half" idx="10"/>
          </p:nvPr>
        </p:nvSpPr>
        <p:spPr/>
        <p:txBody>
          <a:bodyPr/>
          <a:lstStyle/>
          <a:p>
            <a:fld id="{E24403C7-AD32-4BE2-AD1C-918B91B01DFD}" type="datetimeFigureOut">
              <a:rPr lang="hu-HU" smtClean="0"/>
              <a:t>2020. 04. 01.</a:t>
            </a:fld>
            <a:endParaRPr lang="hu-HU"/>
          </a:p>
        </p:txBody>
      </p:sp>
      <p:sp>
        <p:nvSpPr>
          <p:cNvPr id="5" name="Élőláb helye 4">
            <a:extLst>
              <a:ext uri="{FF2B5EF4-FFF2-40B4-BE49-F238E27FC236}">
                <a16:creationId xmlns:a16="http://schemas.microsoft.com/office/drawing/2014/main" id="{BC89CA07-88FA-499E-9A1D-689A180FF872}"/>
              </a:ext>
            </a:extLst>
          </p:cNvPr>
          <p:cNvSpPr>
            <a:spLocks noGrp="1"/>
          </p:cNvSpPr>
          <p:nvPr>
            <p:ph type="ftr" sz="quarter" idx="11"/>
          </p:nvPr>
        </p:nvSpPr>
        <p:spPr/>
        <p:txBody>
          <a:bodyPr/>
          <a:lstStyle/>
          <a:p>
            <a:endParaRPr lang="hu-HU"/>
          </a:p>
        </p:txBody>
      </p:sp>
      <p:sp>
        <p:nvSpPr>
          <p:cNvPr id="6" name="Dia számának helye 5">
            <a:extLst>
              <a:ext uri="{FF2B5EF4-FFF2-40B4-BE49-F238E27FC236}">
                <a16:creationId xmlns:a16="http://schemas.microsoft.com/office/drawing/2014/main" id="{5F7B68DB-187C-4C16-917E-19657EEF2B7D}"/>
              </a:ext>
            </a:extLst>
          </p:cNvPr>
          <p:cNvSpPr>
            <a:spLocks noGrp="1"/>
          </p:cNvSpPr>
          <p:nvPr>
            <p:ph type="sldNum" sz="quarter" idx="12"/>
          </p:nvPr>
        </p:nvSpPr>
        <p:spPr/>
        <p:txBody>
          <a:bodyPr/>
          <a:lstStyle/>
          <a:p>
            <a:fld id="{9B8CF898-6989-4E53-8775-A2C5225F1636}" type="slidenum">
              <a:rPr lang="hu-HU" smtClean="0"/>
              <a:t>‹#›</a:t>
            </a:fld>
            <a:endParaRPr lang="hu-HU"/>
          </a:p>
        </p:txBody>
      </p:sp>
    </p:spTree>
    <p:extLst>
      <p:ext uri="{BB962C8B-B14F-4D97-AF65-F5344CB8AC3E}">
        <p14:creationId xmlns:p14="http://schemas.microsoft.com/office/powerpoint/2010/main" val="16185419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Cím és függőleges szöveg">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FEEDD74F-38B6-4B3F-B185-3386A80BBCD9}"/>
              </a:ext>
            </a:extLst>
          </p:cNvPr>
          <p:cNvSpPr>
            <a:spLocks noGrp="1"/>
          </p:cNvSpPr>
          <p:nvPr>
            <p:ph type="title"/>
          </p:nvPr>
        </p:nvSpPr>
        <p:spPr/>
        <p:txBody>
          <a:bodyPr/>
          <a:lstStyle/>
          <a:p>
            <a:r>
              <a:rPr lang="hu-HU"/>
              <a:t>Mintacím szerkesztése</a:t>
            </a:r>
          </a:p>
        </p:txBody>
      </p:sp>
      <p:sp>
        <p:nvSpPr>
          <p:cNvPr id="3" name="Függőleges szöveg helye 2">
            <a:extLst>
              <a:ext uri="{FF2B5EF4-FFF2-40B4-BE49-F238E27FC236}">
                <a16:creationId xmlns:a16="http://schemas.microsoft.com/office/drawing/2014/main" id="{3571A9C9-6C11-4B62-9B33-C5F9C41DC3F0}"/>
              </a:ext>
            </a:extLst>
          </p:cNvPr>
          <p:cNvSpPr>
            <a:spLocks noGrp="1"/>
          </p:cNvSpPr>
          <p:nvPr>
            <p:ph type="body" orient="vert" idx="1"/>
          </p:nvPr>
        </p:nvSpPr>
        <p:spPr/>
        <p:txBody>
          <a:bodyPr vert="eaVert"/>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Dátum helye 3">
            <a:extLst>
              <a:ext uri="{FF2B5EF4-FFF2-40B4-BE49-F238E27FC236}">
                <a16:creationId xmlns:a16="http://schemas.microsoft.com/office/drawing/2014/main" id="{1D8E0EB6-88B7-4010-912C-39138E4E55D6}"/>
              </a:ext>
            </a:extLst>
          </p:cNvPr>
          <p:cNvSpPr>
            <a:spLocks noGrp="1"/>
          </p:cNvSpPr>
          <p:nvPr>
            <p:ph type="dt" sz="half" idx="10"/>
          </p:nvPr>
        </p:nvSpPr>
        <p:spPr/>
        <p:txBody>
          <a:bodyPr/>
          <a:lstStyle/>
          <a:p>
            <a:fld id="{E24403C7-AD32-4BE2-AD1C-918B91B01DFD}" type="datetimeFigureOut">
              <a:rPr lang="hu-HU" smtClean="0"/>
              <a:t>2020. 04. 01.</a:t>
            </a:fld>
            <a:endParaRPr lang="hu-HU"/>
          </a:p>
        </p:txBody>
      </p:sp>
      <p:sp>
        <p:nvSpPr>
          <p:cNvPr id="5" name="Élőláb helye 4">
            <a:extLst>
              <a:ext uri="{FF2B5EF4-FFF2-40B4-BE49-F238E27FC236}">
                <a16:creationId xmlns:a16="http://schemas.microsoft.com/office/drawing/2014/main" id="{87DC1031-084C-45DF-BE8A-E306117C7178}"/>
              </a:ext>
            </a:extLst>
          </p:cNvPr>
          <p:cNvSpPr>
            <a:spLocks noGrp="1"/>
          </p:cNvSpPr>
          <p:nvPr>
            <p:ph type="ftr" sz="quarter" idx="11"/>
          </p:nvPr>
        </p:nvSpPr>
        <p:spPr/>
        <p:txBody>
          <a:bodyPr/>
          <a:lstStyle/>
          <a:p>
            <a:endParaRPr lang="hu-HU"/>
          </a:p>
        </p:txBody>
      </p:sp>
      <p:sp>
        <p:nvSpPr>
          <p:cNvPr id="6" name="Dia számának helye 5">
            <a:extLst>
              <a:ext uri="{FF2B5EF4-FFF2-40B4-BE49-F238E27FC236}">
                <a16:creationId xmlns:a16="http://schemas.microsoft.com/office/drawing/2014/main" id="{A84FD4C1-B5F8-45D5-A565-46E8F0DD70D7}"/>
              </a:ext>
            </a:extLst>
          </p:cNvPr>
          <p:cNvSpPr>
            <a:spLocks noGrp="1"/>
          </p:cNvSpPr>
          <p:nvPr>
            <p:ph type="sldNum" sz="quarter" idx="12"/>
          </p:nvPr>
        </p:nvSpPr>
        <p:spPr/>
        <p:txBody>
          <a:bodyPr/>
          <a:lstStyle/>
          <a:p>
            <a:fld id="{9B8CF898-6989-4E53-8775-A2C5225F1636}" type="slidenum">
              <a:rPr lang="hu-HU" smtClean="0"/>
              <a:t>‹#›</a:t>
            </a:fld>
            <a:endParaRPr lang="hu-HU"/>
          </a:p>
        </p:txBody>
      </p:sp>
    </p:spTree>
    <p:extLst>
      <p:ext uri="{BB962C8B-B14F-4D97-AF65-F5344CB8AC3E}">
        <p14:creationId xmlns:p14="http://schemas.microsoft.com/office/powerpoint/2010/main" val="17954237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Függőleges cím és szöveg">
    <p:spTree>
      <p:nvGrpSpPr>
        <p:cNvPr id="1" name=""/>
        <p:cNvGrpSpPr/>
        <p:nvPr/>
      </p:nvGrpSpPr>
      <p:grpSpPr>
        <a:xfrm>
          <a:off x="0" y="0"/>
          <a:ext cx="0" cy="0"/>
          <a:chOff x="0" y="0"/>
          <a:chExt cx="0" cy="0"/>
        </a:xfrm>
      </p:grpSpPr>
      <p:sp>
        <p:nvSpPr>
          <p:cNvPr id="2" name="Függőleges cím 1">
            <a:extLst>
              <a:ext uri="{FF2B5EF4-FFF2-40B4-BE49-F238E27FC236}">
                <a16:creationId xmlns:a16="http://schemas.microsoft.com/office/drawing/2014/main" id="{BD67164B-F828-4A64-954C-C64BBAFDDA71}"/>
              </a:ext>
            </a:extLst>
          </p:cNvPr>
          <p:cNvSpPr>
            <a:spLocks noGrp="1"/>
          </p:cNvSpPr>
          <p:nvPr>
            <p:ph type="title" orient="vert"/>
          </p:nvPr>
        </p:nvSpPr>
        <p:spPr>
          <a:xfrm>
            <a:off x="8724900" y="365125"/>
            <a:ext cx="2628900" cy="5811838"/>
          </a:xfrm>
        </p:spPr>
        <p:txBody>
          <a:bodyPr vert="eaVert"/>
          <a:lstStyle/>
          <a:p>
            <a:r>
              <a:rPr lang="hu-HU"/>
              <a:t>Mintacím szerkesztése</a:t>
            </a:r>
          </a:p>
        </p:txBody>
      </p:sp>
      <p:sp>
        <p:nvSpPr>
          <p:cNvPr id="3" name="Függőleges szöveg helye 2">
            <a:extLst>
              <a:ext uri="{FF2B5EF4-FFF2-40B4-BE49-F238E27FC236}">
                <a16:creationId xmlns:a16="http://schemas.microsoft.com/office/drawing/2014/main" id="{B77B1291-CDB7-4C77-B073-2B0B4ECDDD0C}"/>
              </a:ext>
            </a:extLst>
          </p:cNvPr>
          <p:cNvSpPr>
            <a:spLocks noGrp="1"/>
          </p:cNvSpPr>
          <p:nvPr>
            <p:ph type="body" orient="vert" idx="1"/>
          </p:nvPr>
        </p:nvSpPr>
        <p:spPr>
          <a:xfrm>
            <a:off x="838200" y="365125"/>
            <a:ext cx="7734300" cy="5811838"/>
          </a:xfrm>
        </p:spPr>
        <p:txBody>
          <a:bodyPr vert="eaVert"/>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Dátum helye 3">
            <a:extLst>
              <a:ext uri="{FF2B5EF4-FFF2-40B4-BE49-F238E27FC236}">
                <a16:creationId xmlns:a16="http://schemas.microsoft.com/office/drawing/2014/main" id="{B14EA058-203E-44E0-BC9B-9BAB439C14C5}"/>
              </a:ext>
            </a:extLst>
          </p:cNvPr>
          <p:cNvSpPr>
            <a:spLocks noGrp="1"/>
          </p:cNvSpPr>
          <p:nvPr>
            <p:ph type="dt" sz="half" idx="10"/>
          </p:nvPr>
        </p:nvSpPr>
        <p:spPr/>
        <p:txBody>
          <a:bodyPr/>
          <a:lstStyle/>
          <a:p>
            <a:fld id="{E24403C7-AD32-4BE2-AD1C-918B91B01DFD}" type="datetimeFigureOut">
              <a:rPr lang="hu-HU" smtClean="0"/>
              <a:t>2020. 04. 01.</a:t>
            </a:fld>
            <a:endParaRPr lang="hu-HU"/>
          </a:p>
        </p:txBody>
      </p:sp>
      <p:sp>
        <p:nvSpPr>
          <p:cNvPr id="5" name="Élőláb helye 4">
            <a:extLst>
              <a:ext uri="{FF2B5EF4-FFF2-40B4-BE49-F238E27FC236}">
                <a16:creationId xmlns:a16="http://schemas.microsoft.com/office/drawing/2014/main" id="{FD1E3D27-FE87-462D-AFD8-82618EF0CDB9}"/>
              </a:ext>
            </a:extLst>
          </p:cNvPr>
          <p:cNvSpPr>
            <a:spLocks noGrp="1"/>
          </p:cNvSpPr>
          <p:nvPr>
            <p:ph type="ftr" sz="quarter" idx="11"/>
          </p:nvPr>
        </p:nvSpPr>
        <p:spPr/>
        <p:txBody>
          <a:bodyPr/>
          <a:lstStyle/>
          <a:p>
            <a:endParaRPr lang="hu-HU"/>
          </a:p>
        </p:txBody>
      </p:sp>
      <p:sp>
        <p:nvSpPr>
          <p:cNvPr id="6" name="Dia számának helye 5">
            <a:extLst>
              <a:ext uri="{FF2B5EF4-FFF2-40B4-BE49-F238E27FC236}">
                <a16:creationId xmlns:a16="http://schemas.microsoft.com/office/drawing/2014/main" id="{30819E63-2CC7-4AD9-BFCE-613E8D10FBD0}"/>
              </a:ext>
            </a:extLst>
          </p:cNvPr>
          <p:cNvSpPr>
            <a:spLocks noGrp="1"/>
          </p:cNvSpPr>
          <p:nvPr>
            <p:ph type="sldNum" sz="quarter" idx="12"/>
          </p:nvPr>
        </p:nvSpPr>
        <p:spPr/>
        <p:txBody>
          <a:bodyPr/>
          <a:lstStyle/>
          <a:p>
            <a:fld id="{9B8CF898-6989-4E53-8775-A2C5225F1636}" type="slidenum">
              <a:rPr lang="hu-HU" smtClean="0"/>
              <a:t>‹#›</a:t>
            </a:fld>
            <a:endParaRPr lang="hu-HU"/>
          </a:p>
        </p:txBody>
      </p:sp>
    </p:spTree>
    <p:extLst>
      <p:ext uri="{BB962C8B-B14F-4D97-AF65-F5344CB8AC3E}">
        <p14:creationId xmlns:p14="http://schemas.microsoft.com/office/powerpoint/2010/main" val="4627827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ím és tartalom">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125F3643-5BF0-4788-AA5F-61ABE487F793}"/>
              </a:ext>
            </a:extLst>
          </p:cNvPr>
          <p:cNvSpPr>
            <a:spLocks noGrp="1"/>
          </p:cNvSpPr>
          <p:nvPr>
            <p:ph type="title"/>
          </p:nvPr>
        </p:nvSpPr>
        <p:spPr/>
        <p:txBody>
          <a:bodyPr/>
          <a:lstStyle/>
          <a:p>
            <a:r>
              <a:rPr lang="hu-HU"/>
              <a:t>Mintacím szerkesztése</a:t>
            </a:r>
          </a:p>
        </p:txBody>
      </p:sp>
      <p:sp>
        <p:nvSpPr>
          <p:cNvPr id="3" name="Tartalom helye 2">
            <a:extLst>
              <a:ext uri="{FF2B5EF4-FFF2-40B4-BE49-F238E27FC236}">
                <a16:creationId xmlns:a16="http://schemas.microsoft.com/office/drawing/2014/main" id="{6D0B56D5-1761-4523-9307-4A691923A0DA}"/>
              </a:ext>
            </a:extLst>
          </p:cNvPr>
          <p:cNvSpPr>
            <a:spLocks noGrp="1"/>
          </p:cNvSpPr>
          <p:nvPr>
            <p:ph idx="1"/>
          </p:nvPr>
        </p:nvSpPr>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Dátum helye 3">
            <a:extLst>
              <a:ext uri="{FF2B5EF4-FFF2-40B4-BE49-F238E27FC236}">
                <a16:creationId xmlns:a16="http://schemas.microsoft.com/office/drawing/2014/main" id="{19159A7A-8D94-4860-A153-A21B3677E628}"/>
              </a:ext>
            </a:extLst>
          </p:cNvPr>
          <p:cNvSpPr>
            <a:spLocks noGrp="1"/>
          </p:cNvSpPr>
          <p:nvPr>
            <p:ph type="dt" sz="half" idx="10"/>
          </p:nvPr>
        </p:nvSpPr>
        <p:spPr/>
        <p:txBody>
          <a:bodyPr/>
          <a:lstStyle/>
          <a:p>
            <a:fld id="{E24403C7-AD32-4BE2-AD1C-918B91B01DFD}" type="datetimeFigureOut">
              <a:rPr lang="hu-HU" smtClean="0"/>
              <a:t>2020. 04. 01.</a:t>
            </a:fld>
            <a:endParaRPr lang="hu-HU"/>
          </a:p>
        </p:txBody>
      </p:sp>
      <p:sp>
        <p:nvSpPr>
          <p:cNvPr id="5" name="Élőláb helye 4">
            <a:extLst>
              <a:ext uri="{FF2B5EF4-FFF2-40B4-BE49-F238E27FC236}">
                <a16:creationId xmlns:a16="http://schemas.microsoft.com/office/drawing/2014/main" id="{9906D12D-91ED-4574-ADDC-E5873AE75F21}"/>
              </a:ext>
            </a:extLst>
          </p:cNvPr>
          <p:cNvSpPr>
            <a:spLocks noGrp="1"/>
          </p:cNvSpPr>
          <p:nvPr>
            <p:ph type="ftr" sz="quarter" idx="11"/>
          </p:nvPr>
        </p:nvSpPr>
        <p:spPr/>
        <p:txBody>
          <a:bodyPr/>
          <a:lstStyle/>
          <a:p>
            <a:endParaRPr lang="hu-HU"/>
          </a:p>
        </p:txBody>
      </p:sp>
      <p:sp>
        <p:nvSpPr>
          <p:cNvPr id="6" name="Dia számának helye 5">
            <a:extLst>
              <a:ext uri="{FF2B5EF4-FFF2-40B4-BE49-F238E27FC236}">
                <a16:creationId xmlns:a16="http://schemas.microsoft.com/office/drawing/2014/main" id="{0B7F137D-11A1-46CE-854A-05EC9E77319D}"/>
              </a:ext>
            </a:extLst>
          </p:cNvPr>
          <p:cNvSpPr>
            <a:spLocks noGrp="1"/>
          </p:cNvSpPr>
          <p:nvPr>
            <p:ph type="sldNum" sz="quarter" idx="12"/>
          </p:nvPr>
        </p:nvSpPr>
        <p:spPr/>
        <p:txBody>
          <a:bodyPr/>
          <a:lstStyle/>
          <a:p>
            <a:fld id="{9B8CF898-6989-4E53-8775-A2C5225F1636}" type="slidenum">
              <a:rPr lang="hu-HU" smtClean="0"/>
              <a:t>‹#›</a:t>
            </a:fld>
            <a:endParaRPr lang="hu-HU"/>
          </a:p>
        </p:txBody>
      </p:sp>
    </p:spTree>
    <p:extLst>
      <p:ext uri="{BB962C8B-B14F-4D97-AF65-F5344CB8AC3E}">
        <p14:creationId xmlns:p14="http://schemas.microsoft.com/office/powerpoint/2010/main" val="41610196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zakaszfejléc">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C5B655BB-9A7B-4D88-8901-154537F3B193}"/>
              </a:ext>
            </a:extLst>
          </p:cNvPr>
          <p:cNvSpPr>
            <a:spLocks noGrp="1"/>
          </p:cNvSpPr>
          <p:nvPr>
            <p:ph type="title"/>
          </p:nvPr>
        </p:nvSpPr>
        <p:spPr>
          <a:xfrm>
            <a:off x="831850" y="1709738"/>
            <a:ext cx="10515600" cy="2852737"/>
          </a:xfrm>
        </p:spPr>
        <p:txBody>
          <a:bodyPr anchor="b"/>
          <a:lstStyle>
            <a:lvl1pPr>
              <a:defRPr sz="6000"/>
            </a:lvl1pPr>
          </a:lstStyle>
          <a:p>
            <a:r>
              <a:rPr lang="hu-HU"/>
              <a:t>Mintacím szerkesztése</a:t>
            </a:r>
          </a:p>
        </p:txBody>
      </p:sp>
      <p:sp>
        <p:nvSpPr>
          <p:cNvPr id="3" name="Szöveg helye 2">
            <a:extLst>
              <a:ext uri="{FF2B5EF4-FFF2-40B4-BE49-F238E27FC236}">
                <a16:creationId xmlns:a16="http://schemas.microsoft.com/office/drawing/2014/main" id="{3B9A8112-DB92-4030-BCE6-ECAA1917AC1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hu-HU"/>
              <a:t>Mintaszöveg szerkesztése</a:t>
            </a:r>
          </a:p>
        </p:txBody>
      </p:sp>
      <p:sp>
        <p:nvSpPr>
          <p:cNvPr id="4" name="Dátum helye 3">
            <a:extLst>
              <a:ext uri="{FF2B5EF4-FFF2-40B4-BE49-F238E27FC236}">
                <a16:creationId xmlns:a16="http://schemas.microsoft.com/office/drawing/2014/main" id="{51FB1E47-8D30-403D-B3AE-2D56A22B5BF6}"/>
              </a:ext>
            </a:extLst>
          </p:cNvPr>
          <p:cNvSpPr>
            <a:spLocks noGrp="1"/>
          </p:cNvSpPr>
          <p:nvPr>
            <p:ph type="dt" sz="half" idx="10"/>
          </p:nvPr>
        </p:nvSpPr>
        <p:spPr/>
        <p:txBody>
          <a:bodyPr/>
          <a:lstStyle/>
          <a:p>
            <a:fld id="{E24403C7-AD32-4BE2-AD1C-918B91B01DFD}" type="datetimeFigureOut">
              <a:rPr lang="hu-HU" smtClean="0"/>
              <a:t>2020. 04. 01.</a:t>
            </a:fld>
            <a:endParaRPr lang="hu-HU"/>
          </a:p>
        </p:txBody>
      </p:sp>
      <p:sp>
        <p:nvSpPr>
          <p:cNvPr id="5" name="Élőláb helye 4">
            <a:extLst>
              <a:ext uri="{FF2B5EF4-FFF2-40B4-BE49-F238E27FC236}">
                <a16:creationId xmlns:a16="http://schemas.microsoft.com/office/drawing/2014/main" id="{7ED114A0-DC9F-4D20-A884-358E32B29CDA}"/>
              </a:ext>
            </a:extLst>
          </p:cNvPr>
          <p:cNvSpPr>
            <a:spLocks noGrp="1"/>
          </p:cNvSpPr>
          <p:nvPr>
            <p:ph type="ftr" sz="quarter" idx="11"/>
          </p:nvPr>
        </p:nvSpPr>
        <p:spPr/>
        <p:txBody>
          <a:bodyPr/>
          <a:lstStyle/>
          <a:p>
            <a:endParaRPr lang="hu-HU"/>
          </a:p>
        </p:txBody>
      </p:sp>
      <p:sp>
        <p:nvSpPr>
          <p:cNvPr id="6" name="Dia számának helye 5">
            <a:extLst>
              <a:ext uri="{FF2B5EF4-FFF2-40B4-BE49-F238E27FC236}">
                <a16:creationId xmlns:a16="http://schemas.microsoft.com/office/drawing/2014/main" id="{5BDDAC50-5A57-4DAC-A785-83B5AD4AC5B6}"/>
              </a:ext>
            </a:extLst>
          </p:cNvPr>
          <p:cNvSpPr>
            <a:spLocks noGrp="1"/>
          </p:cNvSpPr>
          <p:nvPr>
            <p:ph type="sldNum" sz="quarter" idx="12"/>
          </p:nvPr>
        </p:nvSpPr>
        <p:spPr/>
        <p:txBody>
          <a:bodyPr/>
          <a:lstStyle/>
          <a:p>
            <a:fld id="{9B8CF898-6989-4E53-8775-A2C5225F1636}" type="slidenum">
              <a:rPr lang="hu-HU" smtClean="0"/>
              <a:t>‹#›</a:t>
            </a:fld>
            <a:endParaRPr lang="hu-HU"/>
          </a:p>
        </p:txBody>
      </p:sp>
    </p:spTree>
    <p:extLst>
      <p:ext uri="{BB962C8B-B14F-4D97-AF65-F5344CB8AC3E}">
        <p14:creationId xmlns:p14="http://schemas.microsoft.com/office/powerpoint/2010/main" val="28182331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tartalomrész">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128BDC9E-EACD-4E85-8CE8-D5A60E14C358}"/>
              </a:ext>
            </a:extLst>
          </p:cNvPr>
          <p:cNvSpPr>
            <a:spLocks noGrp="1"/>
          </p:cNvSpPr>
          <p:nvPr>
            <p:ph type="title"/>
          </p:nvPr>
        </p:nvSpPr>
        <p:spPr/>
        <p:txBody>
          <a:bodyPr/>
          <a:lstStyle/>
          <a:p>
            <a:r>
              <a:rPr lang="hu-HU"/>
              <a:t>Mintacím szerkesztése</a:t>
            </a:r>
          </a:p>
        </p:txBody>
      </p:sp>
      <p:sp>
        <p:nvSpPr>
          <p:cNvPr id="3" name="Tartalom helye 2">
            <a:extLst>
              <a:ext uri="{FF2B5EF4-FFF2-40B4-BE49-F238E27FC236}">
                <a16:creationId xmlns:a16="http://schemas.microsoft.com/office/drawing/2014/main" id="{83B75B63-63CA-4896-9BF9-B747A3923C4C}"/>
              </a:ext>
            </a:extLst>
          </p:cNvPr>
          <p:cNvSpPr>
            <a:spLocks noGrp="1"/>
          </p:cNvSpPr>
          <p:nvPr>
            <p:ph sz="half" idx="1"/>
          </p:nvPr>
        </p:nvSpPr>
        <p:spPr>
          <a:xfrm>
            <a:off x="838200" y="1825625"/>
            <a:ext cx="5181600" cy="4351338"/>
          </a:xfrm>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Tartalom helye 3">
            <a:extLst>
              <a:ext uri="{FF2B5EF4-FFF2-40B4-BE49-F238E27FC236}">
                <a16:creationId xmlns:a16="http://schemas.microsoft.com/office/drawing/2014/main" id="{5DA5120A-5D97-481F-B18D-CEA1525B44DA}"/>
              </a:ext>
            </a:extLst>
          </p:cNvPr>
          <p:cNvSpPr>
            <a:spLocks noGrp="1"/>
          </p:cNvSpPr>
          <p:nvPr>
            <p:ph sz="half" idx="2"/>
          </p:nvPr>
        </p:nvSpPr>
        <p:spPr>
          <a:xfrm>
            <a:off x="6172200" y="1825625"/>
            <a:ext cx="5181600" cy="4351338"/>
          </a:xfrm>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5" name="Dátum helye 4">
            <a:extLst>
              <a:ext uri="{FF2B5EF4-FFF2-40B4-BE49-F238E27FC236}">
                <a16:creationId xmlns:a16="http://schemas.microsoft.com/office/drawing/2014/main" id="{1FC0F5A4-2DBC-4264-952F-E71C8AAAC2A8}"/>
              </a:ext>
            </a:extLst>
          </p:cNvPr>
          <p:cNvSpPr>
            <a:spLocks noGrp="1"/>
          </p:cNvSpPr>
          <p:nvPr>
            <p:ph type="dt" sz="half" idx="10"/>
          </p:nvPr>
        </p:nvSpPr>
        <p:spPr/>
        <p:txBody>
          <a:bodyPr/>
          <a:lstStyle/>
          <a:p>
            <a:fld id="{E24403C7-AD32-4BE2-AD1C-918B91B01DFD}" type="datetimeFigureOut">
              <a:rPr lang="hu-HU" smtClean="0"/>
              <a:t>2020. 04. 01.</a:t>
            </a:fld>
            <a:endParaRPr lang="hu-HU"/>
          </a:p>
        </p:txBody>
      </p:sp>
      <p:sp>
        <p:nvSpPr>
          <p:cNvPr id="6" name="Élőláb helye 5">
            <a:extLst>
              <a:ext uri="{FF2B5EF4-FFF2-40B4-BE49-F238E27FC236}">
                <a16:creationId xmlns:a16="http://schemas.microsoft.com/office/drawing/2014/main" id="{3353CC5E-C52C-46EB-8213-3A0E2A64223B}"/>
              </a:ext>
            </a:extLst>
          </p:cNvPr>
          <p:cNvSpPr>
            <a:spLocks noGrp="1"/>
          </p:cNvSpPr>
          <p:nvPr>
            <p:ph type="ftr" sz="quarter" idx="11"/>
          </p:nvPr>
        </p:nvSpPr>
        <p:spPr/>
        <p:txBody>
          <a:bodyPr/>
          <a:lstStyle/>
          <a:p>
            <a:endParaRPr lang="hu-HU"/>
          </a:p>
        </p:txBody>
      </p:sp>
      <p:sp>
        <p:nvSpPr>
          <p:cNvPr id="7" name="Dia számának helye 6">
            <a:extLst>
              <a:ext uri="{FF2B5EF4-FFF2-40B4-BE49-F238E27FC236}">
                <a16:creationId xmlns:a16="http://schemas.microsoft.com/office/drawing/2014/main" id="{2AE58B6F-9494-491C-AD12-B383A9D20C96}"/>
              </a:ext>
            </a:extLst>
          </p:cNvPr>
          <p:cNvSpPr>
            <a:spLocks noGrp="1"/>
          </p:cNvSpPr>
          <p:nvPr>
            <p:ph type="sldNum" sz="quarter" idx="12"/>
          </p:nvPr>
        </p:nvSpPr>
        <p:spPr/>
        <p:txBody>
          <a:bodyPr/>
          <a:lstStyle/>
          <a:p>
            <a:fld id="{9B8CF898-6989-4E53-8775-A2C5225F1636}" type="slidenum">
              <a:rPr lang="hu-HU" smtClean="0"/>
              <a:t>‹#›</a:t>
            </a:fld>
            <a:endParaRPr lang="hu-HU"/>
          </a:p>
        </p:txBody>
      </p:sp>
    </p:spTree>
    <p:extLst>
      <p:ext uri="{BB962C8B-B14F-4D97-AF65-F5344CB8AC3E}">
        <p14:creationId xmlns:p14="http://schemas.microsoft.com/office/powerpoint/2010/main" val="34499590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Összehasonlítás">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9936C3A6-93B9-4FCA-B4C6-36C83A21D91A}"/>
              </a:ext>
            </a:extLst>
          </p:cNvPr>
          <p:cNvSpPr>
            <a:spLocks noGrp="1"/>
          </p:cNvSpPr>
          <p:nvPr>
            <p:ph type="title"/>
          </p:nvPr>
        </p:nvSpPr>
        <p:spPr>
          <a:xfrm>
            <a:off x="839788" y="365125"/>
            <a:ext cx="10515600" cy="1325563"/>
          </a:xfrm>
        </p:spPr>
        <p:txBody>
          <a:bodyPr/>
          <a:lstStyle/>
          <a:p>
            <a:r>
              <a:rPr lang="hu-HU"/>
              <a:t>Mintacím szerkesztése</a:t>
            </a:r>
          </a:p>
        </p:txBody>
      </p:sp>
      <p:sp>
        <p:nvSpPr>
          <p:cNvPr id="3" name="Szöveg helye 2">
            <a:extLst>
              <a:ext uri="{FF2B5EF4-FFF2-40B4-BE49-F238E27FC236}">
                <a16:creationId xmlns:a16="http://schemas.microsoft.com/office/drawing/2014/main" id="{FA72BC7F-354A-4031-B1F5-990D03A0C04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a:t>Mintaszöveg szerkesztése</a:t>
            </a:r>
          </a:p>
        </p:txBody>
      </p:sp>
      <p:sp>
        <p:nvSpPr>
          <p:cNvPr id="4" name="Tartalom helye 3">
            <a:extLst>
              <a:ext uri="{FF2B5EF4-FFF2-40B4-BE49-F238E27FC236}">
                <a16:creationId xmlns:a16="http://schemas.microsoft.com/office/drawing/2014/main" id="{756777F0-F4F0-40A5-800E-DA5C68AAA5A7}"/>
              </a:ext>
            </a:extLst>
          </p:cNvPr>
          <p:cNvSpPr>
            <a:spLocks noGrp="1"/>
          </p:cNvSpPr>
          <p:nvPr>
            <p:ph sz="half" idx="2"/>
          </p:nvPr>
        </p:nvSpPr>
        <p:spPr>
          <a:xfrm>
            <a:off x="839788" y="2505075"/>
            <a:ext cx="5157787" cy="3684588"/>
          </a:xfrm>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5" name="Szöveg helye 4">
            <a:extLst>
              <a:ext uri="{FF2B5EF4-FFF2-40B4-BE49-F238E27FC236}">
                <a16:creationId xmlns:a16="http://schemas.microsoft.com/office/drawing/2014/main" id="{D44634C7-BF3B-437F-A8F3-E6816408CE9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a:t>Mintaszöveg szerkesztése</a:t>
            </a:r>
          </a:p>
        </p:txBody>
      </p:sp>
      <p:sp>
        <p:nvSpPr>
          <p:cNvPr id="6" name="Tartalom helye 5">
            <a:extLst>
              <a:ext uri="{FF2B5EF4-FFF2-40B4-BE49-F238E27FC236}">
                <a16:creationId xmlns:a16="http://schemas.microsoft.com/office/drawing/2014/main" id="{AC599D46-7BA1-4DF4-8E2C-930DBCB3A397}"/>
              </a:ext>
            </a:extLst>
          </p:cNvPr>
          <p:cNvSpPr>
            <a:spLocks noGrp="1"/>
          </p:cNvSpPr>
          <p:nvPr>
            <p:ph sz="quarter" idx="4"/>
          </p:nvPr>
        </p:nvSpPr>
        <p:spPr>
          <a:xfrm>
            <a:off x="6172200" y="2505075"/>
            <a:ext cx="5183188" cy="3684588"/>
          </a:xfrm>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7" name="Dátum helye 6">
            <a:extLst>
              <a:ext uri="{FF2B5EF4-FFF2-40B4-BE49-F238E27FC236}">
                <a16:creationId xmlns:a16="http://schemas.microsoft.com/office/drawing/2014/main" id="{577F552E-5B72-4A0E-AE56-CB8EC351F39E}"/>
              </a:ext>
            </a:extLst>
          </p:cNvPr>
          <p:cNvSpPr>
            <a:spLocks noGrp="1"/>
          </p:cNvSpPr>
          <p:nvPr>
            <p:ph type="dt" sz="half" idx="10"/>
          </p:nvPr>
        </p:nvSpPr>
        <p:spPr/>
        <p:txBody>
          <a:bodyPr/>
          <a:lstStyle/>
          <a:p>
            <a:fld id="{E24403C7-AD32-4BE2-AD1C-918B91B01DFD}" type="datetimeFigureOut">
              <a:rPr lang="hu-HU" smtClean="0"/>
              <a:t>2020. 04. 01.</a:t>
            </a:fld>
            <a:endParaRPr lang="hu-HU"/>
          </a:p>
        </p:txBody>
      </p:sp>
      <p:sp>
        <p:nvSpPr>
          <p:cNvPr id="8" name="Élőláb helye 7">
            <a:extLst>
              <a:ext uri="{FF2B5EF4-FFF2-40B4-BE49-F238E27FC236}">
                <a16:creationId xmlns:a16="http://schemas.microsoft.com/office/drawing/2014/main" id="{15989E85-4CBB-436D-9859-30686DB3B3FC}"/>
              </a:ext>
            </a:extLst>
          </p:cNvPr>
          <p:cNvSpPr>
            <a:spLocks noGrp="1"/>
          </p:cNvSpPr>
          <p:nvPr>
            <p:ph type="ftr" sz="quarter" idx="11"/>
          </p:nvPr>
        </p:nvSpPr>
        <p:spPr/>
        <p:txBody>
          <a:bodyPr/>
          <a:lstStyle/>
          <a:p>
            <a:endParaRPr lang="hu-HU"/>
          </a:p>
        </p:txBody>
      </p:sp>
      <p:sp>
        <p:nvSpPr>
          <p:cNvPr id="9" name="Dia számának helye 8">
            <a:extLst>
              <a:ext uri="{FF2B5EF4-FFF2-40B4-BE49-F238E27FC236}">
                <a16:creationId xmlns:a16="http://schemas.microsoft.com/office/drawing/2014/main" id="{0669E1D4-14FB-4972-8E68-6950A71C7A23}"/>
              </a:ext>
            </a:extLst>
          </p:cNvPr>
          <p:cNvSpPr>
            <a:spLocks noGrp="1"/>
          </p:cNvSpPr>
          <p:nvPr>
            <p:ph type="sldNum" sz="quarter" idx="12"/>
          </p:nvPr>
        </p:nvSpPr>
        <p:spPr/>
        <p:txBody>
          <a:bodyPr/>
          <a:lstStyle/>
          <a:p>
            <a:fld id="{9B8CF898-6989-4E53-8775-A2C5225F1636}" type="slidenum">
              <a:rPr lang="hu-HU" smtClean="0"/>
              <a:t>‹#›</a:t>
            </a:fld>
            <a:endParaRPr lang="hu-HU"/>
          </a:p>
        </p:txBody>
      </p:sp>
    </p:spTree>
    <p:extLst>
      <p:ext uri="{BB962C8B-B14F-4D97-AF65-F5344CB8AC3E}">
        <p14:creationId xmlns:p14="http://schemas.microsoft.com/office/powerpoint/2010/main" val="13027598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Csak cím">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CD686A16-B2BE-4775-8FD4-85A38B3A6C12}"/>
              </a:ext>
            </a:extLst>
          </p:cNvPr>
          <p:cNvSpPr>
            <a:spLocks noGrp="1"/>
          </p:cNvSpPr>
          <p:nvPr>
            <p:ph type="title"/>
          </p:nvPr>
        </p:nvSpPr>
        <p:spPr/>
        <p:txBody>
          <a:bodyPr/>
          <a:lstStyle/>
          <a:p>
            <a:r>
              <a:rPr lang="hu-HU"/>
              <a:t>Mintacím szerkesztése</a:t>
            </a:r>
          </a:p>
        </p:txBody>
      </p:sp>
      <p:sp>
        <p:nvSpPr>
          <p:cNvPr id="3" name="Dátum helye 2">
            <a:extLst>
              <a:ext uri="{FF2B5EF4-FFF2-40B4-BE49-F238E27FC236}">
                <a16:creationId xmlns:a16="http://schemas.microsoft.com/office/drawing/2014/main" id="{5631A221-98AE-43BC-81D7-E90A2420F11B}"/>
              </a:ext>
            </a:extLst>
          </p:cNvPr>
          <p:cNvSpPr>
            <a:spLocks noGrp="1"/>
          </p:cNvSpPr>
          <p:nvPr>
            <p:ph type="dt" sz="half" idx="10"/>
          </p:nvPr>
        </p:nvSpPr>
        <p:spPr/>
        <p:txBody>
          <a:bodyPr/>
          <a:lstStyle/>
          <a:p>
            <a:fld id="{E24403C7-AD32-4BE2-AD1C-918B91B01DFD}" type="datetimeFigureOut">
              <a:rPr lang="hu-HU" smtClean="0"/>
              <a:t>2020. 04. 01.</a:t>
            </a:fld>
            <a:endParaRPr lang="hu-HU"/>
          </a:p>
        </p:txBody>
      </p:sp>
      <p:sp>
        <p:nvSpPr>
          <p:cNvPr id="4" name="Élőláb helye 3">
            <a:extLst>
              <a:ext uri="{FF2B5EF4-FFF2-40B4-BE49-F238E27FC236}">
                <a16:creationId xmlns:a16="http://schemas.microsoft.com/office/drawing/2014/main" id="{D5874FF3-BA60-4D99-ACC6-6DC2FE559B17}"/>
              </a:ext>
            </a:extLst>
          </p:cNvPr>
          <p:cNvSpPr>
            <a:spLocks noGrp="1"/>
          </p:cNvSpPr>
          <p:nvPr>
            <p:ph type="ftr" sz="quarter" idx="11"/>
          </p:nvPr>
        </p:nvSpPr>
        <p:spPr/>
        <p:txBody>
          <a:bodyPr/>
          <a:lstStyle/>
          <a:p>
            <a:endParaRPr lang="hu-HU"/>
          </a:p>
        </p:txBody>
      </p:sp>
      <p:sp>
        <p:nvSpPr>
          <p:cNvPr id="5" name="Dia számának helye 4">
            <a:extLst>
              <a:ext uri="{FF2B5EF4-FFF2-40B4-BE49-F238E27FC236}">
                <a16:creationId xmlns:a16="http://schemas.microsoft.com/office/drawing/2014/main" id="{5EBC1B9A-C99F-4F0B-AD6D-31B6410EE382}"/>
              </a:ext>
            </a:extLst>
          </p:cNvPr>
          <p:cNvSpPr>
            <a:spLocks noGrp="1"/>
          </p:cNvSpPr>
          <p:nvPr>
            <p:ph type="sldNum" sz="quarter" idx="12"/>
          </p:nvPr>
        </p:nvSpPr>
        <p:spPr/>
        <p:txBody>
          <a:bodyPr/>
          <a:lstStyle/>
          <a:p>
            <a:fld id="{9B8CF898-6989-4E53-8775-A2C5225F1636}" type="slidenum">
              <a:rPr lang="hu-HU" smtClean="0"/>
              <a:t>‹#›</a:t>
            </a:fld>
            <a:endParaRPr lang="hu-HU"/>
          </a:p>
        </p:txBody>
      </p:sp>
    </p:spTree>
    <p:extLst>
      <p:ext uri="{BB962C8B-B14F-4D97-AF65-F5344CB8AC3E}">
        <p14:creationId xmlns:p14="http://schemas.microsoft.com/office/powerpoint/2010/main" val="6893456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Üres">
    <p:spTree>
      <p:nvGrpSpPr>
        <p:cNvPr id="1" name=""/>
        <p:cNvGrpSpPr/>
        <p:nvPr/>
      </p:nvGrpSpPr>
      <p:grpSpPr>
        <a:xfrm>
          <a:off x="0" y="0"/>
          <a:ext cx="0" cy="0"/>
          <a:chOff x="0" y="0"/>
          <a:chExt cx="0" cy="0"/>
        </a:xfrm>
      </p:grpSpPr>
      <p:sp>
        <p:nvSpPr>
          <p:cNvPr id="2" name="Dátum helye 1">
            <a:extLst>
              <a:ext uri="{FF2B5EF4-FFF2-40B4-BE49-F238E27FC236}">
                <a16:creationId xmlns:a16="http://schemas.microsoft.com/office/drawing/2014/main" id="{D6AF8C3A-6668-45CE-9685-6F53CFE398FC}"/>
              </a:ext>
            </a:extLst>
          </p:cNvPr>
          <p:cNvSpPr>
            <a:spLocks noGrp="1"/>
          </p:cNvSpPr>
          <p:nvPr>
            <p:ph type="dt" sz="half" idx="10"/>
          </p:nvPr>
        </p:nvSpPr>
        <p:spPr/>
        <p:txBody>
          <a:bodyPr/>
          <a:lstStyle/>
          <a:p>
            <a:fld id="{E24403C7-AD32-4BE2-AD1C-918B91B01DFD}" type="datetimeFigureOut">
              <a:rPr lang="hu-HU" smtClean="0"/>
              <a:t>2020. 04. 01.</a:t>
            </a:fld>
            <a:endParaRPr lang="hu-HU"/>
          </a:p>
        </p:txBody>
      </p:sp>
      <p:sp>
        <p:nvSpPr>
          <p:cNvPr id="3" name="Élőláb helye 2">
            <a:extLst>
              <a:ext uri="{FF2B5EF4-FFF2-40B4-BE49-F238E27FC236}">
                <a16:creationId xmlns:a16="http://schemas.microsoft.com/office/drawing/2014/main" id="{5CD47704-F9E2-4A93-A70A-5C05388C29CA}"/>
              </a:ext>
            </a:extLst>
          </p:cNvPr>
          <p:cNvSpPr>
            <a:spLocks noGrp="1"/>
          </p:cNvSpPr>
          <p:nvPr>
            <p:ph type="ftr" sz="quarter" idx="11"/>
          </p:nvPr>
        </p:nvSpPr>
        <p:spPr/>
        <p:txBody>
          <a:bodyPr/>
          <a:lstStyle/>
          <a:p>
            <a:endParaRPr lang="hu-HU"/>
          </a:p>
        </p:txBody>
      </p:sp>
      <p:sp>
        <p:nvSpPr>
          <p:cNvPr id="4" name="Dia számának helye 3">
            <a:extLst>
              <a:ext uri="{FF2B5EF4-FFF2-40B4-BE49-F238E27FC236}">
                <a16:creationId xmlns:a16="http://schemas.microsoft.com/office/drawing/2014/main" id="{989267C6-5A8A-4FF8-8CD1-AD824FA1F3DE}"/>
              </a:ext>
            </a:extLst>
          </p:cNvPr>
          <p:cNvSpPr>
            <a:spLocks noGrp="1"/>
          </p:cNvSpPr>
          <p:nvPr>
            <p:ph type="sldNum" sz="quarter" idx="12"/>
          </p:nvPr>
        </p:nvSpPr>
        <p:spPr/>
        <p:txBody>
          <a:bodyPr/>
          <a:lstStyle/>
          <a:p>
            <a:fld id="{9B8CF898-6989-4E53-8775-A2C5225F1636}" type="slidenum">
              <a:rPr lang="hu-HU" smtClean="0"/>
              <a:t>‹#›</a:t>
            </a:fld>
            <a:endParaRPr lang="hu-HU"/>
          </a:p>
        </p:txBody>
      </p:sp>
    </p:spTree>
    <p:extLst>
      <p:ext uri="{BB962C8B-B14F-4D97-AF65-F5344CB8AC3E}">
        <p14:creationId xmlns:p14="http://schemas.microsoft.com/office/powerpoint/2010/main" val="40291713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artalomrész képaláírással">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528B2897-1329-4839-B78B-29617E962500}"/>
              </a:ext>
            </a:extLst>
          </p:cNvPr>
          <p:cNvSpPr>
            <a:spLocks noGrp="1"/>
          </p:cNvSpPr>
          <p:nvPr>
            <p:ph type="title"/>
          </p:nvPr>
        </p:nvSpPr>
        <p:spPr>
          <a:xfrm>
            <a:off x="839788" y="457200"/>
            <a:ext cx="3932237" cy="1600200"/>
          </a:xfrm>
        </p:spPr>
        <p:txBody>
          <a:bodyPr anchor="b"/>
          <a:lstStyle>
            <a:lvl1pPr>
              <a:defRPr sz="3200"/>
            </a:lvl1pPr>
          </a:lstStyle>
          <a:p>
            <a:r>
              <a:rPr lang="hu-HU"/>
              <a:t>Mintacím szerkesztése</a:t>
            </a:r>
          </a:p>
        </p:txBody>
      </p:sp>
      <p:sp>
        <p:nvSpPr>
          <p:cNvPr id="3" name="Tartalom helye 2">
            <a:extLst>
              <a:ext uri="{FF2B5EF4-FFF2-40B4-BE49-F238E27FC236}">
                <a16:creationId xmlns:a16="http://schemas.microsoft.com/office/drawing/2014/main" id="{821B9BD4-04E3-422D-A553-4FD181F518D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Szöveg helye 3">
            <a:extLst>
              <a:ext uri="{FF2B5EF4-FFF2-40B4-BE49-F238E27FC236}">
                <a16:creationId xmlns:a16="http://schemas.microsoft.com/office/drawing/2014/main" id="{65762E89-74BA-47C3-9DFE-1829DE6231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u-HU"/>
              <a:t>Mintaszöveg szerkesztése</a:t>
            </a:r>
          </a:p>
        </p:txBody>
      </p:sp>
      <p:sp>
        <p:nvSpPr>
          <p:cNvPr id="5" name="Dátum helye 4">
            <a:extLst>
              <a:ext uri="{FF2B5EF4-FFF2-40B4-BE49-F238E27FC236}">
                <a16:creationId xmlns:a16="http://schemas.microsoft.com/office/drawing/2014/main" id="{C737CEB1-5520-4954-915E-995BB2B9D697}"/>
              </a:ext>
            </a:extLst>
          </p:cNvPr>
          <p:cNvSpPr>
            <a:spLocks noGrp="1"/>
          </p:cNvSpPr>
          <p:nvPr>
            <p:ph type="dt" sz="half" idx="10"/>
          </p:nvPr>
        </p:nvSpPr>
        <p:spPr/>
        <p:txBody>
          <a:bodyPr/>
          <a:lstStyle/>
          <a:p>
            <a:fld id="{E24403C7-AD32-4BE2-AD1C-918B91B01DFD}" type="datetimeFigureOut">
              <a:rPr lang="hu-HU" smtClean="0"/>
              <a:t>2020. 04. 01.</a:t>
            </a:fld>
            <a:endParaRPr lang="hu-HU"/>
          </a:p>
        </p:txBody>
      </p:sp>
      <p:sp>
        <p:nvSpPr>
          <p:cNvPr id="6" name="Élőláb helye 5">
            <a:extLst>
              <a:ext uri="{FF2B5EF4-FFF2-40B4-BE49-F238E27FC236}">
                <a16:creationId xmlns:a16="http://schemas.microsoft.com/office/drawing/2014/main" id="{E7B17659-D6FB-4AFF-BCAC-8D927F258CC3}"/>
              </a:ext>
            </a:extLst>
          </p:cNvPr>
          <p:cNvSpPr>
            <a:spLocks noGrp="1"/>
          </p:cNvSpPr>
          <p:nvPr>
            <p:ph type="ftr" sz="quarter" idx="11"/>
          </p:nvPr>
        </p:nvSpPr>
        <p:spPr/>
        <p:txBody>
          <a:bodyPr/>
          <a:lstStyle/>
          <a:p>
            <a:endParaRPr lang="hu-HU"/>
          </a:p>
        </p:txBody>
      </p:sp>
      <p:sp>
        <p:nvSpPr>
          <p:cNvPr id="7" name="Dia számának helye 6">
            <a:extLst>
              <a:ext uri="{FF2B5EF4-FFF2-40B4-BE49-F238E27FC236}">
                <a16:creationId xmlns:a16="http://schemas.microsoft.com/office/drawing/2014/main" id="{F2A66139-A88B-440E-B9CB-E19099A288DE}"/>
              </a:ext>
            </a:extLst>
          </p:cNvPr>
          <p:cNvSpPr>
            <a:spLocks noGrp="1"/>
          </p:cNvSpPr>
          <p:nvPr>
            <p:ph type="sldNum" sz="quarter" idx="12"/>
          </p:nvPr>
        </p:nvSpPr>
        <p:spPr/>
        <p:txBody>
          <a:bodyPr/>
          <a:lstStyle/>
          <a:p>
            <a:fld id="{9B8CF898-6989-4E53-8775-A2C5225F1636}" type="slidenum">
              <a:rPr lang="hu-HU" smtClean="0"/>
              <a:t>‹#›</a:t>
            </a:fld>
            <a:endParaRPr lang="hu-HU"/>
          </a:p>
        </p:txBody>
      </p:sp>
    </p:spTree>
    <p:extLst>
      <p:ext uri="{BB962C8B-B14F-4D97-AF65-F5344CB8AC3E}">
        <p14:creationId xmlns:p14="http://schemas.microsoft.com/office/powerpoint/2010/main" val="31156522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Kép képaláírással">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962356A1-B1DA-4E43-8491-D0EF2619A2A0}"/>
              </a:ext>
            </a:extLst>
          </p:cNvPr>
          <p:cNvSpPr>
            <a:spLocks noGrp="1"/>
          </p:cNvSpPr>
          <p:nvPr>
            <p:ph type="title"/>
          </p:nvPr>
        </p:nvSpPr>
        <p:spPr>
          <a:xfrm>
            <a:off x="839788" y="457200"/>
            <a:ext cx="3932237" cy="1600200"/>
          </a:xfrm>
        </p:spPr>
        <p:txBody>
          <a:bodyPr anchor="b"/>
          <a:lstStyle>
            <a:lvl1pPr>
              <a:defRPr sz="3200"/>
            </a:lvl1pPr>
          </a:lstStyle>
          <a:p>
            <a:r>
              <a:rPr lang="hu-HU"/>
              <a:t>Mintacím szerkesztése</a:t>
            </a:r>
          </a:p>
        </p:txBody>
      </p:sp>
      <p:sp>
        <p:nvSpPr>
          <p:cNvPr id="3" name="Kép helye 2">
            <a:extLst>
              <a:ext uri="{FF2B5EF4-FFF2-40B4-BE49-F238E27FC236}">
                <a16:creationId xmlns:a16="http://schemas.microsoft.com/office/drawing/2014/main" id="{5DC8481F-1EA4-4525-9C84-A28AB580813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a:p>
        </p:txBody>
      </p:sp>
      <p:sp>
        <p:nvSpPr>
          <p:cNvPr id="4" name="Szöveg helye 3">
            <a:extLst>
              <a:ext uri="{FF2B5EF4-FFF2-40B4-BE49-F238E27FC236}">
                <a16:creationId xmlns:a16="http://schemas.microsoft.com/office/drawing/2014/main" id="{97982427-D740-488A-92E8-D26DCED990C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u-HU"/>
              <a:t>Mintaszöveg szerkesztése</a:t>
            </a:r>
          </a:p>
        </p:txBody>
      </p:sp>
      <p:sp>
        <p:nvSpPr>
          <p:cNvPr id="5" name="Dátum helye 4">
            <a:extLst>
              <a:ext uri="{FF2B5EF4-FFF2-40B4-BE49-F238E27FC236}">
                <a16:creationId xmlns:a16="http://schemas.microsoft.com/office/drawing/2014/main" id="{6DCF4A3E-511E-40C0-B023-8E13CCFC9A57}"/>
              </a:ext>
            </a:extLst>
          </p:cNvPr>
          <p:cNvSpPr>
            <a:spLocks noGrp="1"/>
          </p:cNvSpPr>
          <p:nvPr>
            <p:ph type="dt" sz="half" idx="10"/>
          </p:nvPr>
        </p:nvSpPr>
        <p:spPr/>
        <p:txBody>
          <a:bodyPr/>
          <a:lstStyle/>
          <a:p>
            <a:fld id="{E24403C7-AD32-4BE2-AD1C-918B91B01DFD}" type="datetimeFigureOut">
              <a:rPr lang="hu-HU" smtClean="0"/>
              <a:t>2020. 04. 01.</a:t>
            </a:fld>
            <a:endParaRPr lang="hu-HU"/>
          </a:p>
        </p:txBody>
      </p:sp>
      <p:sp>
        <p:nvSpPr>
          <p:cNvPr id="6" name="Élőláb helye 5">
            <a:extLst>
              <a:ext uri="{FF2B5EF4-FFF2-40B4-BE49-F238E27FC236}">
                <a16:creationId xmlns:a16="http://schemas.microsoft.com/office/drawing/2014/main" id="{66594117-03D9-4418-B656-CDC1C16AE8ED}"/>
              </a:ext>
            </a:extLst>
          </p:cNvPr>
          <p:cNvSpPr>
            <a:spLocks noGrp="1"/>
          </p:cNvSpPr>
          <p:nvPr>
            <p:ph type="ftr" sz="quarter" idx="11"/>
          </p:nvPr>
        </p:nvSpPr>
        <p:spPr/>
        <p:txBody>
          <a:bodyPr/>
          <a:lstStyle/>
          <a:p>
            <a:endParaRPr lang="hu-HU"/>
          </a:p>
        </p:txBody>
      </p:sp>
      <p:sp>
        <p:nvSpPr>
          <p:cNvPr id="7" name="Dia számának helye 6">
            <a:extLst>
              <a:ext uri="{FF2B5EF4-FFF2-40B4-BE49-F238E27FC236}">
                <a16:creationId xmlns:a16="http://schemas.microsoft.com/office/drawing/2014/main" id="{123D90E3-10C1-48FA-AD2F-5B0BC95DC3F2}"/>
              </a:ext>
            </a:extLst>
          </p:cNvPr>
          <p:cNvSpPr>
            <a:spLocks noGrp="1"/>
          </p:cNvSpPr>
          <p:nvPr>
            <p:ph type="sldNum" sz="quarter" idx="12"/>
          </p:nvPr>
        </p:nvSpPr>
        <p:spPr/>
        <p:txBody>
          <a:bodyPr/>
          <a:lstStyle/>
          <a:p>
            <a:fld id="{9B8CF898-6989-4E53-8775-A2C5225F1636}" type="slidenum">
              <a:rPr lang="hu-HU" smtClean="0"/>
              <a:t>‹#›</a:t>
            </a:fld>
            <a:endParaRPr lang="hu-HU"/>
          </a:p>
        </p:txBody>
      </p:sp>
    </p:spTree>
    <p:extLst>
      <p:ext uri="{BB962C8B-B14F-4D97-AF65-F5344CB8AC3E}">
        <p14:creationId xmlns:p14="http://schemas.microsoft.com/office/powerpoint/2010/main" val="7019982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ím helye 1">
            <a:extLst>
              <a:ext uri="{FF2B5EF4-FFF2-40B4-BE49-F238E27FC236}">
                <a16:creationId xmlns:a16="http://schemas.microsoft.com/office/drawing/2014/main" id="{068D54F0-5A9B-4A46-86A9-70EBA2DBCEE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hu-HU"/>
              <a:t>Mintacím szerkesztése</a:t>
            </a:r>
          </a:p>
        </p:txBody>
      </p:sp>
      <p:sp>
        <p:nvSpPr>
          <p:cNvPr id="3" name="Szöveg helye 2">
            <a:extLst>
              <a:ext uri="{FF2B5EF4-FFF2-40B4-BE49-F238E27FC236}">
                <a16:creationId xmlns:a16="http://schemas.microsoft.com/office/drawing/2014/main" id="{DD7E6074-4E83-4B76-9D69-F5233126471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Dátum helye 3">
            <a:extLst>
              <a:ext uri="{FF2B5EF4-FFF2-40B4-BE49-F238E27FC236}">
                <a16:creationId xmlns:a16="http://schemas.microsoft.com/office/drawing/2014/main" id="{3B194FCE-653E-4E35-A8B8-6B988C49BB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24403C7-AD32-4BE2-AD1C-918B91B01DFD}" type="datetimeFigureOut">
              <a:rPr lang="hu-HU" smtClean="0"/>
              <a:t>2020. 04. 01.</a:t>
            </a:fld>
            <a:endParaRPr lang="hu-HU"/>
          </a:p>
        </p:txBody>
      </p:sp>
      <p:sp>
        <p:nvSpPr>
          <p:cNvPr id="5" name="Élőláb helye 4">
            <a:extLst>
              <a:ext uri="{FF2B5EF4-FFF2-40B4-BE49-F238E27FC236}">
                <a16:creationId xmlns:a16="http://schemas.microsoft.com/office/drawing/2014/main" id="{226C6850-0227-4A82-9F27-9A1D38CE377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hu-HU"/>
          </a:p>
        </p:txBody>
      </p:sp>
      <p:sp>
        <p:nvSpPr>
          <p:cNvPr id="6" name="Dia számának helye 5">
            <a:extLst>
              <a:ext uri="{FF2B5EF4-FFF2-40B4-BE49-F238E27FC236}">
                <a16:creationId xmlns:a16="http://schemas.microsoft.com/office/drawing/2014/main" id="{07DAF723-3798-4E60-A3AC-AB17A50C224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8CF898-6989-4E53-8775-A2C5225F1636}" type="slidenum">
              <a:rPr lang="hu-HU" smtClean="0"/>
              <a:t>‹#›</a:t>
            </a:fld>
            <a:endParaRPr lang="hu-HU"/>
          </a:p>
        </p:txBody>
      </p:sp>
    </p:spTree>
    <p:extLst>
      <p:ext uri="{BB962C8B-B14F-4D97-AF65-F5344CB8AC3E}">
        <p14:creationId xmlns:p14="http://schemas.microsoft.com/office/powerpoint/2010/main" val="18252217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366187D4-E4BD-4548-9A6F-063AA94A07DB}"/>
              </a:ext>
            </a:extLst>
          </p:cNvPr>
          <p:cNvSpPr>
            <a:spLocks noGrp="1"/>
          </p:cNvSpPr>
          <p:nvPr>
            <p:ph type="ctrTitle"/>
          </p:nvPr>
        </p:nvSpPr>
        <p:spPr>
          <a:xfrm>
            <a:off x="6631014" y="0"/>
            <a:ext cx="5245676" cy="1722465"/>
          </a:xfrm>
        </p:spPr>
        <p:txBody>
          <a:bodyPr anchor="b">
            <a:normAutofit/>
          </a:bodyPr>
          <a:lstStyle/>
          <a:p>
            <a:pPr algn="l"/>
            <a:r>
              <a:rPr lang="hu-HU" b="1" dirty="0">
                <a:latin typeface="Arial" panose="020B0604020202020204" pitchFamily="34" charset="0"/>
                <a:cs typeface="Arial" panose="020B0604020202020204" pitchFamily="34" charset="0"/>
              </a:rPr>
              <a:t>A keresztúton</a:t>
            </a:r>
            <a:endParaRPr lang="hu-HU" dirty="0">
              <a:latin typeface="Arial" panose="020B0604020202020204" pitchFamily="34" charset="0"/>
              <a:cs typeface="Arial" panose="020B0604020202020204" pitchFamily="34" charset="0"/>
            </a:endParaRPr>
          </a:p>
        </p:txBody>
      </p:sp>
      <p:sp>
        <p:nvSpPr>
          <p:cNvPr id="3" name="Alcím 2">
            <a:extLst>
              <a:ext uri="{FF2B5EF4-FFF2-40B4-BE49-F238E27FC236}">
                <a16:creationId xmlns:a16="http://schemas.microsoft.com/office/drawing/2014/main" id="{CCE8902D-11F7-4687-ABB9-0D15FBE7E73A}"/>
              </a:ext>
            </a:extLst>
          </p:cNvPr>
          <p:cNvSpPr>
            <a:spLocks noGrp="1"/>
          </p:cNvSpPr>
          <p:nvPr>
            <p:ph type="subTitle" idx="1"/>
          </p:nvPr>
        </p:nvSpPr>
        <p:spPr>
          <a:xfrm>
            <a:off x="6631014" y="1722465"/>
            <a:ext cx="5151083" cy="4176291"/>
          </a:xfrm>
        </p:spPr>
        <p:txBody>
          <a:bodyPr anchor="t">
            <a:noAutofit/>
          </a:bodyPr>
          <a:lstStyle/>
          <a:p>
            <a:r>
              <a:rPr lang="hu-HU" sz="2800" dirty="0">
                <a:latin typeface="Arial" panose="020B0604020202020204" pitchFamily="34" charset="0"/>
                <a:cs typeface="Arial" panose="020B0604020202020204" pitchFamily="34" charset="0"/>
              </a:rPr>
              <a:t>Ma sincs vége Krisztus haláltusájának. Amikor az emberek körülöttünk ma is szenvednek és meghalnak, rajtuk keresztül, szenvedéseik által ma is Ő ajánlja fel magát az Atyának a Világ megmentéséért. Mert a Keresztút az Élet útja is.</a:t>
            </a:r>
            <a:br>
              <a:rPr lang="hu-HU" sz="2800" dirty="0">
                <a:latin typeface="Arial" panose="020B0604020202020204" pitchFamily="34" charset="0"/>
                <a:cs typeface="Arial" panose="020B0604020202020204" pitchFamily="34" charset="0"/>
              </a:rPr>
            </a:br>
            <a:r>
              <a:rPr lang="hu-HU" sz="2800" dirty="0">
                <a:latin typeface="Arial" panose="020B0604020202020204" pitchFamily="34" charset="0"/>
                <a:cs typeface="Arial" panose="020B0604020202020204" pitchFamily="34" charset="0"/>
              </a:rPr>
              <a:t> Egy kereszténynek soha sem szabad erről elfeledkeznie.</a:t>
            </a:r>
          </a:p>
        </p:txBody>
      </p:sp>
      <p:sp>
        <p:nvSpPr>
          <p:cNvPr id="71" name="Freeform: Shape 70">
            <a:extLst>
              <a:ext uri="{FF2B5EF4-FFF2-40B4-BE49-F238E27FC236}">
                <a16:creationId xmlns:a16="http://schemas.microsoft.com/office/drawing/2014/main" id="{1DB7C82F-AB7E-4F0C-B829-FA1B9C4151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26" name="Picture 2">
            <a:extLst>
              <a:ext uri="{FF2B5EF4-FFF2-40B4-BE49-F238E27FC236}">
                <a16:creationId xmlns:a16="http://schemas.microsoft.com/office/drawing/2014/main" id="{5CEA49B3-E105-4C4B-91AB-8FC622BBAE7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1606" b="-1"/>
          <a:stretch/>
        </p:blipFill>
        <p:spPr bwMode="auto">
          <a:xfrm>
            <a:off x="20" y="10"/>
            <a:ext cx="6024134" cy="6857990"/>
          </a:xfrm>
          <a:custGeom>
            <a:avLst/>
            <a:gdLst/>
            <a:ahLst/>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439971"/>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C9465A15-3698-4D19-951E-57200F8D2486}"/>
              </a:ext>
            </a:extLst>
          </p:cNvPr>
          <p:cNvSpPr>
            <a:spLocks noGrp="1"/>
          </p:cNvSpPr>
          <p:nvPr>
            <p:ph type="title"/>
          </p:nvPr>
        </p:nvSpPr>
        <p:spPr>
          <a:xfrm>
            <a:off x="819807" y="0"/>
            <a:ext cx="11603423" cy="666721"/>
          </a:xfrm>
        </p:spPr>
        <p:txBody>
          <a:bodyPr>
            <a:normAutofit fontScale="90000"/>
          </a:bodyPr>
          <a:lstStyle/>
          <a:p>
            <a:r>
              <a:rPr lang="hu-HU" b="1" dirty="0"/>
              <a:t>9. állomás: </a:t>
            </a:r>
            <a:r>
              <a:rPr lang="en-US" b="1" i="1" dirty="0" err="1"/>
              <a:t>Jézus</a:t>
            </a:r>
            <a:r>
              <a:rPr lang="en-US" b="1" i="1" dirty="0"/>
              <a:t> </a:t>
            </a:r>
            <a:r>
              <a:rPr lang="en-US" b="1" i="1" dirty="0" err="1"/>
              <a:t>harmadszor</a:t>
            </a:r>
            <a:r>
              <a:rPr lang="en-US" b="1" i="1" dirty="0"/>
              <a:t> </a:t>
            </a:r>
            <a:r>
              <a:rPr lang="en-US" b="1" i="1" dirty="0" err="1"/>
              <a:t>esik</a:t>
            </a:r>
            <a:r>
              <a:rPr lang="en-US" b="1" i="1" dirty="0"/>
              <a:t> el a </a:t>
            </a:r>
            <a:r>
              <a:rPr lang="en-US" b="1" i="1" dirty="0" err="1"/>
              <a:t>kereszt</a:t>
            </a:r>
            <a:r>
              <a:rPr lang="en-US" b="1" i="1" dirty="0"/>
              <a:t> </a:t>
            </a:r>
            <a:r>
              <a:rPr lang="en-US" b="1" i="1" dirty="0" err="1"/>
              <a:t>súlya</a:t>
            </a:r>
            <a:r>
              <a:rPr lang="en-US" b="1" i="1" dirty="0"/>
              <a:t> </a:t>
            </a:r>
            <a:r>
              <a:rPr lang="en-US" b="1" i="1" dirty="0" err="1"/>
              <a:t>alatt</a:t>
            </a:r>
            <a:endParaRPr lang="hu-HU" b="1" i="1" dirty="0"/>
          </a:p>
        </p:txBody>
      </p:sp>
      <p:pic>
        <p:nvPicPr>
          <p:cNvPr id="10242" name="Picture 2">
            <a:extLst>
              <a:ext uri="{FF2B5EF4-FFF2-40B4-BE49-F238E27FC236}">
                <a16:creationId xmlns:a16="http://schemas.microsoft.com/office/drawing/2014/main" id="{129C3FF3-756B-44E8-A2C0-37F8538D696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59519" y="539148"/>
            <a:ext cx="4506660" cy="6287949"/>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3">
            <a:extLst>
              <a:ext uri="{FF2B5EF4-FFF2-40B4-BE49-F238E27FC236}">
                <a16:creationId xmlns:a16="http://schemas.microsoft.com/office/drawing/2014/main" id="{1B40D550-AC73-4BB7-9AAB-7926CD41DD40}"/>
              </a:ext>
            </a:extLst>
          </p:cNvPr>
          <p:cNvSpPr>
            <a:spLocks noChangeArrowheads="1"/>
          </p:cNvSpPr>
          <p:nvPr/>
        </p:nvSpPr>
        <p:spPr bwMode="auto">
          <a:xfrm>
            <a:off x="147144" y="497634"/>
            <a:ext cx="7359519" cy="6370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hu-HU" altLang="hu-HU" sz="2400" b="0" i="0" u="none" strike="noStrike" cap="none" normalizeH="0" baseline="0" dirty="0">
                <a:ln>
                  <a:noFill/>
                </a:ln>
                <a:solidFill>
                  <a:srgbClr val="000000"/>
                </a:solidFill>
                <a:effectLst/>
                <a:cs typeface="Arial" panose="020B0604020202020204" pitchFamily="34" charset="0"/>
              </a:rPr>
              <a:t> Az emelkedő mind meredekebb. Elérkezett az utolsó útszakasz. Az Üdvözítő szeme előtt feltűnik a hely, ahol hamarosan keresztre fogják feszíteni. Ekkor merül ki és rogy össze harmadszor is. Minél nagyobbak az emberek bűnei, annál gyötrőbbek az Úr szenvedései. Most a megrögzött bűnösökért vezekel. Számukra is ki akarja tárni a mennyek kapuját.</a:t>
            </a:r>
            <a:endParaRPr kumimoji="0" lang="hu-HU" altLang="hu-HU" sz="2400" b="0" i="0" u="none" strike="noStrike" cap="none" normalizeH="0" baseline="0" dirty="0">
              <a:ln>
                <a:noFill/>
              </a:ln>
              <a:solidFill>
                <a:schemeClr val="tx1"/>
              </a:solidFill>
              <a:effectLst/>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hu-HU" altLang="hu-HU" sz="2400" b="0" i="0" u="none" strike="noStrike" cap="none" normalizeH="0" baseline="0" dirty="0">
                <a:ln>
                  <a:noFill/>
                </a:ln>
                <a:solidFill>
                  <a:srgbClr val="000000"/>
                </a:solidFill>
                <a:effectLst/>
                <a:cs typeface="Arial" panose="020B0604020202020204" pitchFamily="34" charset="0"/>
              </a:rPr>
              <a:t> </a:t>
            </a:r>
            <a:endParaRPr kumimoji="0" lang="hu-HU" altLang="hu-HU" sz="2400" b="0" i="0" u="none" strike="noStrike" cap="none" normalizeH="0" baseline="0" dirty="0">
              <a:ln>
                <a:noFill/>
              </a:ln>
              <a:solidFill>
                <a:schemeClr val="tx1"/>
              </a:solidFill>
              <a:effectLst/>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hu-HU" altLang="hu-HU" sz="2400" b="0" i="0" u="none" strike="noStrike" cap="none" normalizeH="0" baseline="0" dirty="0">
                <a:ln>
                  <a:noFill/>
                </a:ln>
                <a:solidFill>
                  <a:srgbClr val="000000"/>
                </a:solidFill>
                <a:effectLst/>
                <a:cs typeface="Arial" panose="020B0604020202020204" pitchFamily="34" charset="0"/>
              </a:rPr>
              <a:t>Imáidban gyakran emlékezz meg ezekről a szegények </a:t>
            </a:r>
            <a:r>
              <a:rPr kumimoji="0" lang="hu-HU" altLang="hu-HU" sz="2400" b="0" i="0" u="none" strike="noStrike" cap="none" normalizeH="0" baseline="0" dirty="0" err="1">
                <a:ln>
                  <a:noFill/>
                </a:ln>
                <a:solidFill>
                  <a:srgbClr val="000000"/>
                </a:solidFill>
                <a:effectLst/>
                <a:cs typeface="Arial" panose="020B0604020202020204" pitchFamily="34" charset="0"/>
              </a:rPr>
              <a:t>legszegényebbjeiről</a:t>
            </a:r>
            <a:r>
              <a:rPr kumimoji="0" lang="hu-HU" altLang="hu-HU" sz="2400" b="0" i="0" u="none" strike="noStrike" cap="none" normalizeH="0" baseline="0" dirty="0">
                <a:ln>
                  <a:noFill/>
                </a:ln>
                <a:solidFill>
                  <a:srgbClr val="000000"/>
                </a:solidFill>
                <a:effectLst/>
                <a:cs typeface="Arial" panose="020B0604020202020204" pitchFamily="34" charset="0"/>
              </a:rPr>
              <a:t>, akik mellékösvényen tévelyegnek, holott </a:t>
            </a:r>
            <a:r>
              <a:rPr kumimoji="0" lang="hu-HU" altLang="hu-HU" sz="2400" b="0" i="0" u="none" strike="noStrike" cap="none" normalizeH="0" baseline="0" dirty="0" err="1">
                <a:ln>
                  <a:noFill/>
                </a:ln>
                <a:solidFill>
                  <a:srgbClr val="000000"/>
                </a:solidFill>
                <a:effectLst/>
                <a:cs typeface="Arial" panose="020B0604020202020204" pitchFamily="34" charset="0"/>
              </a:rPr>
              <a:t>előttük</a:t>
            </a:r>
            <a:r>
              <a:rPr kumimoji="0" lang="hu-HU" altLang="hu-HU" sz="2400" b="0" i="0" u="none" strike="noStrike" cap="none" normalizeH="0" baseline="0" dirty="0">
                <a:ln>
                  <a:noFill/>
                </a:ln>
                <a:solidFill>
                  <a:srgbClr val="000000"/>
                </a:solidFill>
                <a:effectLst/>
                <a:cs typeface="Arial" panose="020B0604020202020204" pitchFamily="34" charset="0"/>
              </a:rPr>
              <a:t> áll az Isten országába vezető út!</a:t>
            </a:r>
            <a:endParaRPr kumimoji="0" lang="hu-HU" altLang="hu-HU" sz="2400" b="0" i="0" u="none" strike="noStrike" cap="none" normalizeH="0" baseline="0" dirty="0">
              <a:ln>
                <a:noFill/>
              </a:ln>
              <a:solidFill>
                <a:schemeClr val="tx1"/>
              </a:solidFill>
              <a:effectLst/>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hu-HU" altLang="hu-HU" sz="2400" b="0" i="0" u="none" strike="noStrike" cap="none" normalizeH="0" baseline="0" dirty="0">
                <a:ln>
                  <a:noFill/>
                </a:ln>
                <a:solidFill>
                  <a:srgbClr val="000000"/>
                </a:solidFill>
                <a:effectLst/>
                <a:cs typeface="Arial" panose="020B0604020202020204" pitchFamily="34" charset="0"/>
              </a:rPr>
              <a:t>            Uram, harmadszori összeroskadásod által könyörülj azokon, akik elvakultságukban elfordulnak tőled, hogy szent szenvedésed gyümölcse ne vesszen kárba az ő számukra sem!</a:t>
            </a:r>
            <a:endParaRPr kumimoji="0" lang="hu-HU" altLang="hu-HU" sz="2400" b="0" i="0" u="none" strike="noStrike" cap="none" normalizeH="0" baseline="0" dirty="0">
              <a:ln>
                <a:noFill/>
              </a:ln>
              <a:solidFill>
                <a:schemeClr val="tx1"/>
              </a:solidFill>
              <a:effectLst/>
              <a:cs typeface="Arial" panose="020B0604020202020204" pitchFamily="34" charset="0"/>
            </a:endParaRPr>
          </a:p>
        </p:txBody>
      </p:sp>
    </p:spTree>
    <p:extLst>
      <p:ext uri="{BB962C8B-B14F-4D97-AF65-F5344CB8AC3E}">
        <p14:creationId xmlns:p14="http://schemas.microsoft.com/office/powerpoint/2010/main" val="21011063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C9465A15-3698-4D19-951E-57200F8D2486}"/>
              </a:ext>
            </a:extLst>
          </p:cNvPr>
          <p:cNvSpPr>
            <a:spLocks noGrp="1"/>
          </p:cNvSpPr>
          <p:nvPr>
            <p:ph type="title"/>
          </p:nvPr>
        </p:nvSpPr>
        <p:spPr>
          <a:xfrm>
            <a:off x="819807" y="0"/>
            <a:ext cx="11603423" cy="666721"/>
          </a:xfrm>
        </p:spPr>
        <p:txBody>
          <a:bodyPr>
            <a:normAutofit fontScale="90000"/>
          </a:bodyPr>
          <a:lstStyle/>
          <a:p>
            <a:r>
              <a:rPr lang="hu-HU" b="1" dirty="0"/>
              <a:t>10. állomás: </a:t>
            </a:r>
            <a:r>
              <a:rPr lang="en-US" b="1" i="1" dirty="0" err="1"/>
              <a:t>Jézust</a:t>
            </a:r>
            <a:r>
              <a:rPr lang="en-US" b="1" i="1" dirty="0"/>
              <a:t> </a:t>
            </a:r>
            <a:r>
              <a:rPr lang="en-US" b="1" i="1" dirty="0" err="1"/>
              <a:t>megfosztják</a:t>
            </a:r>
            <a:r>
              <a:rPr lang="en-US" b="1" i="1" dirty="0"/>
              <a:t> </a:t>
            </a:r>
            <a:r>
              <a:rPr lang="en-US" b="1" i="1" dirty="0" err="1"/>
              <a:t>ruháitól</a:t>
            </a:r>
            <a:r>
              <a:rPr lang="en-US" b="1" i="1" dirty="0"/>
              <a:t> </a:t>
            </a:r>
            <a:r>
              <a:rPr lang="en-US" b="1" i="1" dirty="0" err="1"/>
              <a:t>és</a:t>
            </a:r>
            <a:r>
              <a:rPr lang="en-US" b="1" i="1" dirty="0"/>
              <a:t> </a:t>
            </a:r>
            <a:r>
              <a:rPr lang="en-US" b="1" i="1" dirty="0" err="1"/>
              <a:t>epével</a:t>
            </a:r>
            <a:r>
              <a:rPr lang="en-US" b="1" i="1" dirty="0"/>
              <a:t> </a:t>
            </a:r>
            <a:r>
              <a:rPr lang="en-US" b="1" i="1" dirty="0" err="1"/>
              <a:t>itatják</a:t>
            </a:r>
            <a:endParaRPr lang="hu-HU" b="1" i="1" dirty="0"/>
          </a:p>
        </p:txBody>
      </p:sp>
      <p:pic>
        <p:nvPicPr>
          <p:cNvPr id="11266" name="Picture 2">
            <a:extLst>
              <a:ext uri="{FF2B5EF4-FFF2-40B4-BE49-F238E27FC236}">
                <a16:creationId xmlns:a16="http://schemas.microsoft.com/office/drawing/2014/main" id="{FCFAD9E2-AAE6-4CC3-A5DD-9B657A8D730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77276" y="592224"/>
            <a:ext cx="4576581" cy="6360366"/>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419E755E-3AD3-42C0-BA97-A81F66BCB280}"/>
              </a:ext>
            </a:extLst>
          </p:cNvPr>
          <p:cNvSpPr>
            <a:spLocks noChangeArrowheads="1"/>
          </p:cNvSpPr>
          <p:nvPr/>
        </p:nvSpPr>
        <p:spPr bwMode="auto">
          <a:xfrm>
            <a:off x="0" y="523032"/>
            <a:ext cx="7546428" cy="6370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hu-HU" altLang="hu-HU" sz="2400" b="0" i="0" u="none" strike="noStrike" cap="none" normalizeH="0" baseline="0" dirty="0">
                <a:ln>
                  <a:noFill/>
                </a:ln>
                <a:solidFill>
                  <a:srgbClr val="000000"/>
                </a:solidFill>
                <a:effectLst/>
                <a:cs typeface="Arial" panose="020B0604020202020204" pitchFamily="34" charset="0"/>
              </a:rPr>
              <a:t>Megkezdődnek az előkészületek Jézus keresztre feszítéséhez: sebekkel borított, lázas testéről lerángatják ruháit. Mily keserűség tölthette el az Üdvözítőt! De érted elviseli. Neked akar erőt adni ahhoz, hogy testedet megőrizhesd tisztán, </a:t>
            </a:r>
            <a:r>
              <a:rPr kumimoji="0" lang="hu-HU" altLang="hu-HU" sz="2400" b="0" i="0" u="none" strike="noStrike" cap="none" normalizeH="0" baseline="0" dirty="0" err="1">
                <a:ln>
                  <a:noFill/>
                </a:ln>
                <a:solidFill>
                  <a:srgbClr val="000000"/>
                </a:solidFill>
                <a:effectLst/>
                <a:cs typeface="Arial" panose="020B0604020202020204" pitchFamily="34" charset="0"/>
              </a:rPr>
              <a:t>szentül</a:t>
            </a:r>
            <a:r>
              <a:rPr kumimoji="0" lang="hu-HU" altLang="hu-HU" sz="2400" b="0" i="0" u="none" strike="noStrike" cap="none" normalizeH="0" baseline="0" dirty="0">
                <a:ln>
                  <a:noFill/>
                </a:ln>
                <a:solidFill>
                  <a:srgbClr val="000000"/>
                </a:solidFill>
                <a:effectLst/>
                <a:cs typeface="Arial" panose="020B0604020202020204" pitchFamily="34" charset="0"/>
              </a:rPr>
              <a:t>. Vezekel az emberekért, akikben nincs szemérem, akiknek nem szent az emberi test.</a:t>
            </a:r>
            <a:endParaRPr kumimoji="0" lang="hu-HU" altLang="hu-HU" sz="2400" b="0" i="0" u="none" strike="noStrike" cap="none" normalizeH="0" baseline="0" dirty="0">
              <a:ln>
                <a:noFill/>
              </a:ln>
              <a:solidFill>
                <a:schemeClr val="tx1"/>
              </a:solidFill>
              <a:effectLst/>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hu-HU" altLang="hu-HU" sz="2400" b="0" i="0" u="none" strike="noStrike" cap="none" normalizeH="0" baseline="0" dirty="0">
                <a:ln>
                  <a:noFill/>
                </a:ln>
                <a:solidFill>
                  <a:srgbClr val="000000"/>
                </a:solidFill>
                <a:effectLst/>
                <a:cs typeface="Arial" panose="020B0604020202020204" pitchFamily="34" charset="0"/>
              </a:rPr>
              <a:t>Uram, még ruháidtól is megfosztottak. A szemérmedet sértő pőreséggel is vezekelsz. Tarts távol testemtől minden bűnös gerjedelmet! Taníts meg arra, hogy testemben a Szentlélek templomát tiszteljem, s megvédjen minden megszentségtelenítéstől! Mindig a szellem és a te kegyelmed munkálkodjon benne! Kerülni fogom a kényelemhez való túlzott ragaszkodást. A te kedvedért kész vagyok a lemondásra: megtagadok magamtól olyasmit, ami testemnek kedves, kellemes. Segíts ebben, Uram!</a:t>
            </a:r>
            <a:endParaRPr kumimoji="0" lang="hu-HU" altLang="hu-HU" sz="2400" b="0" i="0" u="none" strike="noStrike" cap="none" normalizeH="0" baseline="0" dirty="0">
              <a:ln>
                <a:noFill/>
              </a:ln>
              <a:solidFill>
                <a:schemeClr val="tx1"/>
              </a:solidFill>
              <a:effectLst/>
              <a:cs typeface="Arial" panose="020B0604020202020204" pitchFamily="34" charset="0"/>
            </a:endParaRPr>
          </a:p>
        </p:txBody>
      </p:sp>
    </p:spTree>
    <p:extLst>
      <p:ext uri="{BB962C8B-B14F-4D97-AF65-F5344CB8AC3E}">
        <p14:creationId xmlns:p14="http://schemas.microsoft.com/office/powerpoint/2010/main" val="41697898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C9465A15-3698-4D19-951E-57200F8D2486}"/>
              </a:ext>
            </a:extLst>
          </p:cNvPr>
          <p:cNvSpPr>
            <a:spLocks noGrp="1"/>
          </p:cNvSpPr>
          <p:nvPr>
            <p:ph type="title"/>
          </p:nvPr>
        </p:nvSpPr>
        <p:spPr>
          <a:xfrm>
            <a:off x="3833769" y="0"/>
            <a:ext cx="8589461" cy="666721"/>
          </a:xfrm>
        </p:spPr>
        <p:txBody>
          <a:bodyPr>
            <a:normAutofit fontScale="90000"/>
          </a:bodyPr>
          <a:lstStyle/>
          <a:p>
            <a:r>
              <a:rPr lang="hu-HU" b="1" dirty="0"/>
              <a:t>11. állomás: </a:t>
            </a:r>
            <a:r>
              <a:rPr lang="en-US" b="1" i="1" dirty="0" err="1"/>
              <a:t>Jézust</a:t>
            </a:r>
            <a:r>
              <a:rPr lang="en-US" b="1" i="1" dirty="0"/>
              <a:t> </a:t>
            </a:r>
            <a:r>
              <a:rPr lang="en-US" b="1" i="1" dirty="0" err="1"/>
              <a:t>rászegezik</a:t>
            </a:r>
            <a:r>
              <a:rPr lang="en-US" b="1" i="1" dirty="0"/>
              <a:t> a </a:t>
            </a:r>
            <a:r>
              <a:rPr lang="en-US" b="1" i="1" dirty="0" err="1"/>
              <a:t>keresztre</a:t>
            </a:r>
            <a:endParaRPr lang="hu-HU" b="1" i="1" dirty="0"/>
          </a:p>
        </p:txBody>
      </p:sp>
      <p:pic>
        <p:nvPicPr>
          <p:cNvPr id="12290" name="Picture 2">
            <a:extLst>
              <a:ext uri="{FF2B5EF4-FFF2-40B4-BE49-F238E27FC236}">
                <a16:creationId xmlns:a16="http://schemas.microsoft.com/office/drawing/2014/main" id="{AE1DC0D4-E0C5-40F3-8B1C-FEB3F13F265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88772" y="564471"/>
            <a:ext cx="4572000" cy="6354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3">
            <a:extLst>
              <a:ext uri="{FF2B5EF4-FFF2-40B4-BE49-F238E27FC236}">
                <a16:creationId xmlns:a16="http://schemas.microsoft.com/office/drawing/2014/main" id="{7A0BCB3E-2483-4853-8520-F868BF054645}"/>
              </a:ext>
            </a:extLst>
          </p:cNvPr>
          <p:cNvSpPr>
            <a:spLocks noChangeArrowheads="1"/>
          </p:cNvSpPr>
          <p:nvPr/>
        </p:nvSpPr>
        <p:spPr bwMode="auto">
          <a:xfrm>
            <a:off x="105103" y="416933"/>
            <a:ext cx="7283669" cy="6370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hu-HU" altLang="hu-HU" sz="12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hu-HU" altLang="hu-HU" sz="2400" b="0" i="0" u="none" strike="noStrike" cap="none" normalizeH="0" baseline="0" dirty="0">
                <a:ln>
                  <a:noFill/>
                </a:ln>
                <a:solidFill>
                  <a:srgbClr val="000000"/>
                </a:solidFill>
                <a:effectLst/>
                <a:cs typeface="Arial" panose="020B0604020202020204" pitchFamily="34" charset="0"/>
              </a:rPr>
              <a:t> Most a legszörnyűbb következik számára: a hóhérok keresztre szögezik testét. Krisztus kínjai kimondhatatlanok. Pedig hányszor találhatott volna a maga számára nyugalmas helyet a meghaláshoz. Most egyedül kell megküzdenie azzal a keserűséggel, hogy ki van szolgáltatva durva lelkű emberek kénye-kedvének!</a:t>
            </a:r>
            <a:endParaRPr kumimoji="0" lang="hu-HU" altLang="hu-HU" sz="2400" b="0" i="0" u="none" strike="noStrike" cap="none" normalizeH="0" baseline="0" dirty="0">
              <a:ln>
                <a:noFill/>
              </a:ln>
              <a:solidFill>
                <a:schemeClr val="tx1"/>
              </a:solidFill>
              <a:effectLst/>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hu-HU" altLang="hu-HU" sz="2400" b="0" i="0" u="none" strike="noStrike" cap="none" normalizeH="0" baseline="0" dirty="0">
                <a:ln>
                  <a:noFill/>
                </a:ln>
                <a:solidFill>
                  <a:srgbClr val="000000"/>
                </a:solidFill>
                <a:effectLst/>
                <a:cs typeface="Arial" panose="020B0604020202020204" pitchFamily="34" charset="0"/>
              </a:rPr>
              <a:t> Így adott példát, hogy te is készségesen vállald, ha a szenvedést </a:t>
            </a:r>
            <a:r>
              <a:rPr kumimoji="0" lang="hu-HU" altLang="hu-HU" sz="2400" b="0" i="0" u="none" strike="noStrike" cap="none" normalizeH="0" baseline="0" dirty="0" err="1">
                <a:ln>
                  <a:noFill/>
                </a:ln>
                <a:solidFill>
                  <a:srgbClr val="000000"/>
                </a:solidFill>
                <a:effectLst/>
                <a:cs typeface="Arial" panose="020B0604020202020204" pitchFamily="34" charset="0"/>
              </a:rPr>
              <a:t>társtalanul</a:t>
            </a:r>
            <a:r>
              <a:rPr kumimoji="0" lang="hu-HU" altLang="hu-HU" sz="2400" b="0" i="0" u="none" strike="noStrike" cap="none" normalizeH="0" baseline="0" dirty="0">
                <a:ln>
                  <a:noFill/>
                </a:ln>
                <a:solidFill>
                  <a:srgbClr val="000000"/>
                </a:solidFill>
                <a:effectLst/>
                <a:cs typeface="Arial" panose="020B0604020202020204" pitchFamily="34" charset="0"/>
              </a:rPr>
              <a:t>, magányosan kell elviselned.</a:t>
            </a:r>
            <a:endParaRPr kumimoji="0" lang="hu-HU" altLang="hu-HU" sz="2400" b="0" i="0" u="none" strike="noStrike" cap="none" normalizeH="0" baseline="0" dirty="0">
              <a:ln>
                <a:noFill/>
              </a:ln>
              <a:solidFill>
                <a:schemeClr val="tx1"/>
              </a:solidFill>
              <a:effectLst/>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hu-HU" altLang="hu-HU" sz="2400" b="0" i="0" u="none" strike="noStrike" cap="none" normalizeH="0" baseline="0" dirty="0">
                <a:ln>
                  <a:noFill/>
                </a:ln>
                <a:solidFill>
                  <a:srgbClr val="000000"/>
                </a:solidFill>
                <a:effectLst/>
                <a:cs typeface="Arial" panose="020B0604020202020204" pitchFamily="34" charset="0"/>
              </a:rPr>
              <a:t>Uram, mindenedet elvették. Most </a:t>
            </a:r>
            <a:r>
              <a:rPr kumimoji="0" lang="hu-HU" altLang="hu-HU" sz="2400" b="0" i="0" u="none" strike="noStrike" cap="none" normalizeH="0" baseline="0" dirty="0" err="1">
                <a:ln>
                  <a:noFill/>
                </a:ln>
                <a:solidFill>
                  <a:srgbClr val="000000"/>
                </a:solidFill>
                <a:effectLst/>
                <a:cs typeface="Arial" panose="020B0604020202020204" pitchFamily="34" charset="0"/>
              </a:rPr>
              <a:t>elhagyatva</a:t>
            </a:r>
            <a:r>
              <a:rPr kumimoji="0" lang="hu-HU" altLang="hu-HU" sz="2400" b="0" i="0" u="none" strike="noStrike" cap="none" normalizeH="0" baseline="0" dirty="0">
                <a:ln>
                  <a:noFill/>
                </a:ln>
                <a:solidFill>
                  <a:srgbClr val="000000"/>
                </a:solidFill>
                <a:effectLst/>
                <a:cs typeface="Arial" panose="020B0604020202020204" pitchFamily="34" charset="0"/>
              </a:rPr>
              <a:t> fekszel a keresztfán...</a:t>
            </a:r>
            <a:endParaRPr lang="hu-HU" altLang="hu-HU" sz="2400" dirty="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hu-HU" altLang="hu-HU" sz="2400" b="0" i="0" u="none" strike="noStrike" cap="none" normalizeH="0" baseline="0" dirty="0">
                <a:ln>
                  <a:noFill/>
                </a:ln>
                <a:solidFill>
                  <a:srgbClr val="000000"/>
                </a:solidFill>
                <a:effectLst/>
                <a:cs typeface="Arial" panose="020B0604020202020204" pitchFamily="34" charset="0"/>
              </a:rPr>
              <a:t>Uram, taníts meg a lemondásra! Tudjak egyszerű, szegény és igénytelen lenni! Ha szenvednem kell, ne kürtöljem világgá. Veled, megfeszített Üdvözítőmmel együtt akarom gyötrelmemet elviselni s fölajánlani a magam és mások bűneiért.</a:t>
            </a:r>
            <a:endParaRPr kumimoji="0" lang="hu-HU" altLang="hu-HU" sz="2400" b="0" i="0" u="none" strike="noStrike" cap="none" normalizeH="0" baseline="0" dirty="0">
              <a:ln>
                <a:noFill/>
              </a:ln>
              <a:solidFill>
                <a:schemeClr val="tx1"/>
              </a:solidFill>
              <a:effectLst/>
              <a:cs typeface="Arial" panose="020B0604020202020204" pitchFamily="34" charset="0"/>
            </a:endParaRPr>
          </a:p>
        </p:txBody>
      </p:sp>
    </p:spTree>
    <p:extLst>
      <p:ext uri="{BB962C8B-B14F-4D97-AF65-F5344CB8AC3E}">
        <p14:creationId xmlns:p14="http://schemas.microsoft.com/office/powerpoint/2010/main" val="32581629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C9465A15-3698-4D19-951E-57200F8D2486}"/>
              </a:ext>
            </a:extLst>
          </p:cNvPr>
          <p:cNvSpPr>
            <a:spLocks noGrp="1"/>
          </p:cNvSpPr>
          <p:nvPr>
            <p:ph type="title"/>
          </p:nvPr>
        </p:nvSpPr>
        <p:spPr>
          <a:xfrm>
            <a:off x="4456386" y="0"/>
            <a:ext cx="7966844" cy="666721"/>
          </a:xfrm>
        </p:spPr>
        <p:txBody>
          <a:bodyPr>
            <a:normAutofit fontScale="90000"/>
          </a:bodyPr>
          <a:lstStyle/>
          <a:p>
            <a:r>
              <a:rPr lang="hu-HU" b="1" dirty="0"/>
              <a:t>12. állomás: </a:t>
            </a:r>
            <a:r>
              <a:rPr lang="en-US" b="1" i="1" dirty="0" err="1"/>
              <a:t>Jézus</a:t>
            </a:r>
            <a:r>
              <a:rPr lang="en-US" b="1" i="1" dirty="0"/>
              <a:t> </a:t>
            </a:r>
            <a:r>
              <a:rPr lang="en-US" b="1" i="1" dirty="0" err="1"/>
              <a:t>meghal</a:t>
            </a:r>
            <a:r>
              <a:rPr lang="en-US" b="1" i="1" dirty="0"/>
              <a:t> a </a:t>
            </a:r>
            <a:r>
              <a:rPr lang="en-US" b="1" i="1" dirty="0" err="1"/>
              <a:t>kereszten</a:t>
            </a:r>
            <a:endParaRPr lang="hu-HU" b="1" i="1" dirty="0"/>
          </a:p>
        </p:txBody>
      </p:sp>
      <p:pic>
        <p:nvPicPr>
          <p:cNvPr id="13314" name="Picture 2">
            <a:extLst>
              <a:ext uri="{FF2B5EF4-FFF2-40B4-BE49-F238E27FC236}">
                <a16:creationId xmlns:a16="http://schemas.microsoft.com/office/drawing/2014/main" id="{87581771-1279-4297-80B1-6EC7D9824A2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98293" y="569694"/>
            <a:ext cx="4509922" cy="623221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E679C1EC-5AA1-410A-B5BE-0CAD32F09DBE}"/>
              </a:ext>
            </a:extLst>
          </p:cNvPr>
          <p:cNvSpPr>
            <a:spLocks noChangeArrowheads="1"/>
          </p:cNvSpPr>
          <p:nvPr/>
        </p:nvSpPr>
        <p:spPr bwMode="auto">
          <a:xfrm>
            <a:off x="75694" y="554045"/>
            <a:ext cx="7398293" cy="6247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hu-HU" altLang="hu-HU" sz="12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hu-HU" altLang="hu-HU" b="0" i="0" u="none" strike="noStrike" cap="none" normalizeH="0" baseline="0" dirty="0">
                <a:ln>
                  <a:noFill/>
                </a:ln>
                <a:solidFill>
                  <a:srgbClr val="000000"/>
                </a:solidFill>
                <a:effectLst/>
                <a:cs typeface="Arial" panose="020B0604020202020204" pitchFamily="34" charset="0"/>
              </a:rPr>
              <a:t> </a:t>
            </a:r>
            <a:r>
              <a:rPr kumimoji="0" lang="hu-HU" altLang="hu-HU" sz="2000" b="0" i="0" u="none" strike="noStrike" cap="none" normalizeH="0" baseline="0" dirty="0">
                <a:ln>
                  <a:noFill/>
                </a:ln>
                <a:solidFill>
                  <a:srgbClr val="000000"/>
                </a:solidFill>
                <a:effectLst/>
                <a:cs typeface="Arial" panose="020B0604020202020204" pitchFamily="34" charset="0"/>
              </a:rPr>
              <a:t>Az Úr most hozza legvégső áldozatát, amely minden eddigit felülmúl és betetőz: három, kínokkal teli órán át viaskodik a halállal. S ekkor kiadja lelkét. Utolsó szavai a mennybe szállnak, az Atyához, akinek akaratát most teljesítette. Az engedetlenség által jött az eredeti bűn a világra, s most az engedelmesség által jön el az emberek üdvössége.</a:t>
            </a:r>
            <a:endParaRPr kumimoji="0" lang="hu-HU" altLang="hu-HU" sz="2000" b="0" i="0" u="none" strike="noStrike" cap="none" normalizeH="0" baseline="0" dirty="0">
              <a:ln>
                <a:noFill/>
              </a:ln>
              <a:solidFill>
                <a:schemeClr val="tx1"/>
              </a:solidFill>
              <a:effectLst/>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hu-HU" altLang="hu-HU" sz="2000" b="0" i="0" u="none" strike="noStrike" cap="none" normalizeH="0" baseline="0" dirty="0">
                <a:ln>
                  <a:noFill/>
                </a:ln>
                <a:solidFill>
                  <a:srgbClr val="000000"/>
                </a:solidFill>
                <a:effectLst/>
                <a:cs typeface="Arial" panose="020B0604020202020204" pitchFamily="34" charset="0"/>
              </a:rPr>
              <a:t>Ennél világosabban és határozottabban nem tudta volna az Üdvözítő kinyilvánítani és </a:t>
            </a:r>
            <a:r>
              <a:rPr kumimoji="0" lang="hu-HU" altLang="hu-HU" sz="2000" b="0" i="0" u="none" strike="noStrike" cap="none" normalizeH="0" baseline="0" dirty="0" err="1">
                <a:ln>
                  <a:noFill/>
                </a:ln>
                <a:solidFill>
                  <a:srgbClr val="000000"/>
                </a:solidFill>
                <a:effectLst/>
                <a:cs typeface="Arial" panose="020B0604020202020204" pitchFamily="34" charset="0"/>
              </a:rPr>
              <a:t>tudtodra</a:t>
            </a:r>
            <a:r>
              <a:rPr kumimoji="0" lang="hu-HU" altLang="hu-HU" sz="2000" b="0" i="0" u="none" strike="noStrike" cap="none" normalizeH="0" baseline="0" dirty="0">
                <a:ln>
                  <a:noFill/>
                </a:ln>
                <a:solidFill>
                  <a:srgbClr val="000000"/>
                </a:solidFill>
                <a:effectLst/>
                <a:cs typeface="Arial" panose="020B0604020202020204" pitchFamily="34" charset="0"/>
              </a:rPr>
              <a:t> adni, hogy miért követel tőled engedelmességet, amely a te megszentelésedre szolgál. Engedelmeskedj, és megszabadulsz minden szenvedélytől!</a:t>
            </a:r>
            <a:endParaRPr kumimoji="0" lang="hu-HU" altLang="hu-HU" sz="2000" b="0" i="0" u="none" strike="noStrike" cap="none" normalizeH="0" baseline="0" dirty="0">
              <a:ln>
                <a:noFill/>
              </a:ln>
              <a:solidFill>
                <a:schemeClr val="tx1"/>
              </a:solidFill>
              <a:effectLst/>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hu-HU" altLang="hu-HU" sz="2000" b="0" i="0" u="none" strike="noStrike" cap="none" normalizeH="0" baseline="0" dirty="0">
                <a:ln>
                  <a:noFill/>
                </a:ln>
                <a:solidFill>
                  <a:srgbClr val="000000"/>
                </a:solidFill>
                <a:effectLst/>
                <a:cs typeface="Arial" panose="020B0604020202020204" pitchFamily="34" charset="0"/>
              </a:rPr>
              <a:t>            Uram, kereszted lábánál állhatatosan kérlek, ajándékozz meg engem az őszinte és derűs engedelmesség lelkületével! S ha nehéz meghajolnom, pillantsak szent keresztedre, s jusson eszembe a te gyermeki engedelmességed mennyei Atyád iránt.</a:t>
            </a:r>
            <a:endParaRPr kumimoji="0" lang="hu-HU" altLang="hu-HU" sz="2000" b="0" i="0" u="none" strike="noStrike" cap="none" normalizeH="0" baseline="0" dirty="0">
              <a:ln>
                <a:noFill/>
              </a:ln>
              <a:solidFill>
                <a:schemeClr val="tx1"/>
              </a:solidFill>
              <a:effectLst/>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hu-HU" altLang="hu-HU" sz="2000" b="0" i="0" u="none" strike="noStrike" cap="none" normalizeH="0" baseline="0" dirty="0">
                <a:ln>
                  <a:noFill/>
                </a:ln>
                <a:solidFill>
                  <a:srgbClr val="000000"/>
                </a:solidFill>
                <a:effectLst/>
                <a:cs typeface="Arial" panose="020B0604020202020204" pitchFamily="34" charset="0"/>
              </a:rPr>
              <a:t>            Engedelmeskedni akarok a te parancsaidnak, egyházadéinak, püspökeid, papjaid parancsainak. Azáltal akarok örömet szerezni szüleimnek, elöljáróimnak, hogy az ő parancsaikat is pontosan és hűen megtartom.</a:t>
            </a:r>
            <a:endParaRPr kumimoji="0" lang="hu-HU" altLang="hu-HU" sz="2000" b="0" i="0" u="none" strike="noStrike" cap="none" normalizeH="0" baseline="0" dirty="0">
              <a:ln>
                <a:noFill/>
              </a:ln>
              <a:solidFill>
                <a:schemeClr val="tx1"/>
              </a:solidFill>
              <a:effectLst/>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hu-HU" altLang="hu-HU" sz="2000" b="0" i="0" u="none" strike="noStrike" cap="none" normalizeH="0" baseline="0" dirty="0">
                <a:ln>
                  <a:noFill/>
                </a:ln>
                <a:solidFill>
                  <a:srgbClr val="000000"/>
                </a:solidFill>
                <a:effectLst/>
                <a:cs typeface="Arial" panose="020B0604020202020204" pitchFamily="34" charset="0"/>
              </a:rPr>
              <a:t>Fogadd el engedelmességemnek ezt az áldozatát, és egyesítsd kereszthalálodnak, megváltásod művének gyümölcseivel!</a:t>
            </a:r>
            <a:endParaRPr kumimoji="0" lang="hu-HU" altLang="hu-HU" sz="2000" b="0" i="0" u="none" strike="noStrike" cap="none" normalizeH="0" baseline="0" dirty="0">
              <a:ln>
                <a:noFill/>
              </a:ln>
              <a:solidFill>
                <a:schemeClr val="tx1"/>
              </a:solidFill>
              <a:effectLst/>
              <a:cs typeface="Arial" panose="020B0604020202020204" pitchFamily="34" charset="0"/>
            </a:endParaRPr>
          </a:p>
        </p:txBody>
      </p:sp>
    </p:spTree>
    <p:extLst>
      <p:ext uri="{BB962C8B-B14F-4D97-AF65-F5344CB8AC3E}">
        <p14:creationId xmlns:p14="http://schemas.microsoft.com/office/powerpoint/2010/main" val="11653052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C9465A15-3698-4D19-951E-57200F8D2486}"/>
              </a:ext>
            </a:extLst>
          </p:cNvPr>
          <p:cNvSpPr>
            <a:spLocks noGrp="1"/>
          </p:cNvSpPr>
          <p:nvPr>
            <p:ph type="title"/>
          </p:nvPr>
        </p:nvSpPr>
        <p:spPr>
          <a:xfrm>
            <a:off x="1124124" y="0"/>
            <a:ext cx="11299105" cy="1191237"/>
          </a:xfrm>
        </p:spPr>
        <p:txBody>
          <a:bodyPr>
            <a:normAutofit fontScale="90000"/>
          </a:bodyPr>
          <a:lstStyle/>
          <a:p>
            <a:r>
              <a:rPr lang="hu-HU" b="1" dirty="0"/>
              <a:t>13. állomás: </a:t>
            </a:r>
            <a:r>
              <a:rPr lang="en-US" b="1" dirty="0"/>
              <a:t> </a:t>
            </a:r>
            <a:br>
              <a:rPr lang="hu-HU" b="1" dirty="0"/>
            </a:br>
            <a:r>
              <a:rPr lang="en-US" b="1" i="1" dirty="0" err="1"/>
              <a:t>Jézus</a:t>
            </a:r>
            <a:r>
              <a:rPr lang="en-US" b="1" i="1" dirty="0"/>
              <a:t> </a:t>
            </a:r>
            <a:r>
              <a:rPr lang="en-US" b="1" i="1" dirty="0" err="1"/>
              <a:t>testét</a:t>
            </a:r>
            <a:r>
              <a:rPr lang="en-US" b="1" i="1" dirty="0"/>
              <a:t> </a:t>
            </a:r>
            <a:r>
              <a:rPr lang="en-US" b="1" i="1" dirty="0" err="1"/>
              <a:t>leveszik</a:t>
            </a:r>
            <a:r>
              <a:rPr lang="en-US" b="1" i="1" dirty="0"/>
              <a:t> a </a:t>
            </a:r>
            <a:r>
              <a:rPr lang="en-US" b="1" i="1" dirty="0" err="1"/>
              <a:t>keresztr</a:t>
            </a:r>
            <a:r>
              <a:rPr lang="hu-HU" b="1" i="1" dirty="0"/>
              <a:t>ő</a:t>
            </a:r>
            <a:r>
              <a:rPr lang="en-US" b="1" i="1" dirty="0"/>
              <a:t>l, s </a:t>
            </a:r>
            <a:r>
              <a:rPr lang="en-US" b="1" i="1" dirty="0" err="1"/>
              <a:t>Anyja</a:t>
            </a:r>
            <a:r>
              <a:rPr lang="en-US" b="1" i="1" dirty="0"/>
              <a:t> </a:t>
            </a:r>
            <a:r>
              <a:rPr lang="en-US" b="1" i="1" dirty="0" err="1"/>
              <a:t>ölébe</a:t>
            </a:r>
            <a:r>
              <a:rPr lang="en-US" b="1" i="1" dirty="0"/>
              <a:t> </a:t>
            </a:r>
            <a:r>
              <a:rPr lang="en-US" b="1" i="1" dirty="0" err="1"/>
              <a:t>fektetik</a:t>
            </a:r>
            <a:endParaRPr lang="hu-HU" b="1" i="1" dirty="0"/>
          </a:p>
        </p:txBody>
      </p:sp>
      <p:pic>
        <p:nvPicPr>
          <p:cNvPr id="14338" name="Picture 2">
            <a:extLst>
              <a:ext uri="{FF2B5EF4-FFF2-40B4-BE49-F238E27FC236}">
                <a16:creationId xmlns:a16="http://schemas.microsoft.com/office/drawing/2014/main" id="{3C68A567-8C5C-4E88-AD56-FB789FF406C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71302" y="1191237"/>
            <a:ext cx="3984063" cy="5625497"/>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3">
            <a:extLst>
              <a:ext uri="{FF2B5EF4-FFF2-40B4-BE49-F238E27FC236}">
                <a16:creationId xmlns:a16="http://schemas.microsoft.com/office/drawing/2014/main" id="{59D4D13E-CDDC-4049-A682-83903F84E275}"/>
              </a:ext>
            </a:extLst>
          </p:cNvPr>
          <p:cNvSpPr>
            <a:spLocks noChangeArrowheads="1"/>
          </p:cNvSpPr>
          <p:nvPr/>
        </p:nvSpPr>
        <p:spPr bwMode="auto">
          <a:xfrm>
            <a:off x="85048" y="1280252"/>
            <a:ext cx="8071302" cy="5632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hu-HU" altLang="hu-HU" sz="2400" b="0" i="0" u="none" strike="noStrike" cap="none" normalizeH="0" baseline="0" dirty="0">
                <a:ln>
                  <a:noFill/>
                </a:ln>
                <a:solidFill>
                  <a:srgbClr val="000000"/>
                </a:solidFill>
                <a:effectLst/>
                <a:cs typeface="Arial" panose="020B0604020202020204" pitchFamily="34" charset="0"/>
              </a:rPr>
              <a:t>Mária a szíve mélyéig átérezte az Úr szenvedését. Most legelső gondja, hogy Fia számára méltó nyughelyet keressen. Ekkor jön </a:t>
            </a:r>
            <a:r>
              <a:rPr kumimoji="0" lang="hu-HU" altLang="hu-HU" sz="2400" b="0" i="0" u="none" strike="noStrike" cap="none" normalizeH="0" baseline="0" dirty="0" err="1">
                <a:ln>
                  <a:noFill/>
                </a:ln>
                <a:solidFill>
                  <a:srgbClr val="000000"/>
                </a:solidFill>
                <a:effectLst/>
                <a:cs typeface="Arial" panose="020B0604020202020204" pitchFamily="34" charset="0"/>
              </a:rPr>
              <a:t>Arimateai</a:t>
            </a:r>
            <a:r>
              <a:rPr kumimoji="0" lang="hu-HU" altLang="hu-HU" sz="2400" b="0" i="0" u="none" strike="noStrike" cap="none" normalizeH="0" baseline="0" dirty="0">
                <a:ln>
                  <a:noFill/>
                </a:ln>
                <a:solidFill>
                  <a:srgbClr val="000000"/>
                </a:solidFill>
                <a:effectLst/>
                <a:cs typeface="Arial" panose="020B0604020202020204" pitchFamily="34" charset="0"/>
              </a:rPr>
              <a:t> József, leveszi Jézus testét a keresztről, és Mária ölébe helyezi. Mária még egyszer anyai karjai között tarthatja Üdvözítőjét. Szája nem nyílik szóra, de szíve most is azt mondja: Lásd, én az Úr szolgálólánya vagyok, legyen nekem a te szavad szerint! Ez az Isten akaratában való igazi megnyugvás.</a:t>
            </a:r>
            <a:endParaRPr kumimoji="0" lang="hu-HU" altLang="hu-HU" sz="2400" b="0" i="0" u="none" strike="noStrike" cap="none" normalizeH="0" baseline="0" dirty="0">
              <a:ln>
                <a:noFill/>
              </a:ln>
              <a:solidFill>
                <a:schemeClr val="tx1"/>
              </a:solidFill>
              <a:effectLst/>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hu-HU" altLang="hu-HU" sz="2400" b="0" i="0" u="none" strike="noStrike" cap="none" normalizeH="0" baseline="0" dirty="0">
                <a:ln>
                  <a:noFill/>
                </a:ln>
                <a:solidFill>
                  <a:srgbClr val="000000"/>
                </a:solidFill>
                <a:effectLst/>
                <a:cs typeface="Arial" panose="020B0604020202020204" pitchFamily="34" charset="0"/>
              </a:rPr>
              <a:t>Uram, ha hitem erősebb volna, nem lennék oly türelmetlen. Mária a benned való hitből merítette nyugalmát. Hadd tanuljak tőle csendes alkalmazkodást, ha bajt, szerencsétlenséget küldesz rám! Nem morogva, panaszkodva akarom parancsaidat fogadni, hanem szívesen, türelemmel, kitartással igyekszem teljesíteni akaratodat.</a:t>
            </a:r>
            <a:endParaRPr kumimoji="0" lang="hu-HU" altLang="hu-HU" sz="2400" b="0" i="0" u="none" strike="noStrike" cap="none" normalizeH="0" baseline="0" dirty="0">
              <a:ln>
                <a:noFill/>
              </a:ln>
              <a:solidFill>
                <a:schemeClr val="tx1"/>
              </a:solidFill>
              <a:effectLst/>
              <a:cs typeface="Arial" panose="020B0604020202020204" pitchFamily="34" charset="0"/>
            </a:endParaRPr>
          </a:p>
        </p:txBody>
      </p:sp>
    </p:spTree>
    <p:extLst>
      <p:ext uri="{BB962C8B-B14F-4D97-AF65-F5344CB8AC3E}">
        <p14:creationId xmlns:p14="http://schemas.microsoft.com/office/powerpoint/2010/main" val="11161463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C9465A15-3698-4D19-951E-57200F8D2486}"/>
              </a:ext>
            </a:extLst>
          </p:cNvPr>
          <p:cNvSpPr>
            <a:spLocks noGrp="1"/>
          </p:cNvSpPr>
          <p:nvPr>
            <p:ph type="title"/>
          </p:nvPr>
        </p:nvSpPr>
        <p:spPr>
          <a:xfrm>
            <a:off x="5234730" y="1"/>
            <a:ext cx="7188499" cy="780176"/>
          </a:xfrm>
        </p:spPr>
        <p:txBody>
          <a:bodyPr>
            <a:normAutofit/>
          </a:bodyPr>
          <a:lstStyle/>
          <a:p>
            <a:r>
              <a:rPr lang="hu-HU" b="1" dirty="0"/>
              <a:t>14. állomás: </a:t>
            </a:r>
            <a:r>
              <a:rPr lang="en-US" b="1" dirty="0"/>
              <a:t> </a:t>
            </a:r>
            <a:r>
              <a:rPr lang="en-US" b="1" i="1" dirty="0" err="1"/>
              <a:t>Jézust</a:t>
            </a:r>
            <a:r>
              <a:rPr lang="en-US" b="1" i="1" dirty="0"/>
              <a:t> </a:t>
            </a:r>
            <a:r>
              <a:rPr lang="en-US" b="1" i="1" dirty="0" err="1"/>
              <a:t>sírba</a:t>
            </a:r>
            <a:r>
              <a:rPr lang="en-US" b="1" i="1" dirty="0"/>
              <a:t> </a:t>
            </a:r>
            <a:r>
              <a:rPr lang="en-US" b="1" i="1" dirty="0" err="1"/>
              <a:t>teszik</a:t>
            </a:r>
            <a:endParaRPr lang="hu-HU" b="1" i="1" dirty="0"/>
          </a:p>
        </p:txBody>
      </p:sp>
      <p:pic>
        <p:nvPicPr>
          <p:cNvPr id="15362" name="Picture 2">
            <a:extLst>
              <a:ext uri="{FF2B5EF4-FFF2-40B4-BE49-F238E27FC236}">
                <a16:creationId xmlns:a16="http://schemas.microsoft.com/office/drawing/2014/main" id="{C08F2F52-5565-4FEC-B739-9D0F57F6058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83709" y="581768"/>
            <a:ext cx="4498262" cy="6276231"/>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FE3C739F-814D-4DF8-93FA-AF95DEA8F2E7}"/>
              </a:ext>
            </a:extLst>
          </p:cNvPr>
          <p:cNvSpPr>
            <a:spLocks noChangeArrowheads="1"/>
          </p:cNvSpPr>
          <p:nvPr/>
        </p:nvSpPr>
        <p:spPr bwMode="auto">
          <a:xfrm>
            <a:off x="84083" y="1127116"/>
            <a:ext cx="7483709" cy="60016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hu-HU" altLang="hu-HU" sz="2400" b="0" i="0" u="none" strike="noStrike" cap="none" normalizeH="0" baseline="0" dirty="0">
                <a:ln>
                  <a:noFill/>
                </a:ln>
                <a:solidFill>
                  <a:srgbClr val="000000"/>
                </a:solidFill>
                <a:effectLst/>
                <a:cs typeface="Arial" panose="020B0604020202020204" pitchFamily="34" charset="0"/>
              </a:rPr>
              <a:t>Csak néhány hűséges híve viszi az Úr testét a sírhoz. Csend van, fájdalmas némaság. Szomorú ez a menet, de a béke lebeg fölötte.</a:t>
            </a:r>
            <a:endParaRPr lang="hu-HU" altLang="hu-HU" sz="2400" dirty="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hu-HU" altLang="hu-HU" sz="2400" b="0" i="0" u="none" strike="noStrike" cap="none" normalizeH="0" baseline="0" dirty="0">
                <a:ln>
                  <a:noFill/>
                </a:ln>
                <a:solidFill>
                  <a:srgbClr val="000000"/>
                </a:solidFill>
                <a:effectLst/>
                <a:cs typeface="Arial" panose="020B0604020202020204" pitchFamily="34" charset="0"/>
              </a:rPr>
              <a:t>Az áldozat befejeződött, nemsokára itt a húsvét.</a:t>
            </a:r>
            <a:endParaRPr kumimoji="0" lang="hu-HU" altLang="hu-HU" sz="2400" b="0" i="0" u="none" strike="noStrike" cap="none" normalizeH="0" baseline="0" dirty="0">
              <a:ln>
                <a:noFill/>
              </a:ln>
              <a:solidFill>
                <a:schemeClr val="tx1"/>
              </a:solidFill>
              <a:effectLst/>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hu-HU" altLang="hu-HU" sz="2400" b="0" i="0" u="none" strike="noStrike" cap="none" normalizeH="0" baseline="0" dirty="0">
                <a:ln>
                  <a:noFill/>
                </a:ln>
                <a:solidFill>
                  <a:srgbClr val="000000"/>
                </a:solidFill>
                <a:effectLst/>
                <a:cs typeface="Arial" panose="020B0604020202020204" pitchFamily="34" charset="0"/>
              </a:rPr>
              <a:t> </a:t>
            </a:r>
            <a:endParaRPr kumimoji="0" lang="hu-HU" altLang="hu-HU" sz="2400" b="0" i="0" u="none" strike="noStrike" cap="none" normalizeH="0" baseline="0" dirty="0">
              <a:ln>
                <a:noFill/>
              </a:ln>
              <a:solidFill>
                <a:schemeClr val="tx1"/>
              </a:solidFill>
              <a:effectLst/>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hu-HU" altLang="hu-HU" sz="2400" b="0" i="0" u="none" strike="noStrike" cap="none" normalizeH="0" baseline="0" dirty="0">
                <a:ln>
                  <a:noFill/>
                </a:ln>
                <a:solidFill>
                  <a:srgbClr val="000000"/>
                </a:solidFill>
                <a:effectLst/>
                <a:cs typeface="Arial" panose="020B0604020202020204" pitchFamily="34" charset="0"/>
              </a:rPr>
              <a:t>Eljön egyszer az a nap, amikor téged is sírodhoz kísérnek, amikor számodra is vége lesz a kemény harc idejének.</a:t>
            </a:r>
            <a:endParaRPr kumimoji="0" lang="hu-HU" altLang="hu-HU" sz="2400" b="0" i="0" u="none" strike="noStrike" cap="none" normalizeH="0" baseline="0" dirty="0">
              <a:ln>
                <a:noFill/>
              </a:ln>
              <a:solidFill>
                <a:schemeClr val="tx1"/>
              </a:solidFill>
              <a:effectLst/>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hu-HU" altLang="hu-HU" sz="2400" b="0" i="0" u="none" strike="noStrike" cap="none" normalizeH="0" baseline="0" dirty="0">
                <a:ln>
                  <a:noFill/>
                </a:ln>
                <a:solidFill>
                  <a:srgbClr val="000000"/>
                </a:solidFill>
                <a:effectLst/>
                <a:cs typeface="Arial" panose="020B0604020202020204" pitchFamily="34" charset="0"/>
              </a:rPr>
              <a:t>Ne félj ettől a naptól! Ha </a:t>
            </a:r>
            <a:r>
              <a:rPr kumimoji="0" lang="hu-HU" altLang="hu-HU" sz="2400" b="0" i="0" u="none" strike="noStrike" cap="none" normalizeH="0" baseline="0" dirty="0" err="1">
                <a:ln>
                  <a:noFill/>
                </a:ln>
                <a:solidFill>
                  <a:srgbClr val="000000"/>
                </a:solidFill>
                <a:effectLst/>
                <a:cs typeface="Arial" panose="020B0604020202020204" pitchFamily="34" charset="0"/>
              </a:rPr>
              <a:t>végigjártad</a:t>
            </a:r>
            <a:r>
              <a:rPr kumimoji="0" lang="hu-HU" altLang="hu-HU" sz="2400" b="0" i="0" u="none" strike="noStrike" cap="none" normalizeH="0" baseline="0" dirty="0">
                <a:ln>
                  <a:noFill/>
                </a:ln>
                <a:solidFill>
                  <a:srgbClr val="000000"/>
                </a:solidFill>
                <a:effectLst/>
                <a:cs typeface="Arial" panose="020B0604020202020204" pitchFamily="34" charset="0"/>
              </a:rPr>
              <a:t> az élet keresztútját az Üdvözítővel, ő megragyogtatja </a:t>
            </a:r>
            <a:r>
              <a:rPr kumimoji="0" lang="hu-HU" altLang="hu-HU" sz="2400" b="0" i="0" u="none" strike="noStrike" cap="none" normalizeH="0" baseline="0" dirty="0" err="1">
                <a:ln>
                  <a:noFill/>
                </a:ln>
                <a:solidFill>
                  <a:srgbClr val="000000"/>
                </a:solidFill>
                <a:effectLst/>
                <a:cs typeface="Arial" panose="020B0604020202020204" pitchFamily="34" charset="0"/>
              </a:rPr>
              <a:t>előtted</a:t>
            </a:r>
            <a:r>
              <a:rPr kumimoji="0" lang="hu-HU" altLang="hu-HU" sz="2400" b="0" i="0" u="none" strike="noStrike" cap="none" normalizeH="0" baseline="0" dirty="0">
                <a:ln>
                  <a:noFill/>
                </a:ln>
                <a:solidFill>
                  <a:srgbClr val="000000"/>
                </a:solidFill>
                <a:effectLst/>
                <a:cs typeface="Arial" panose="020B0604020202020204" pitchFamily="34" charset="0"/>
              </a:rPr>
              <a:t> a húsvéti hajnal boldogító fényességét!</a:t>
            </a:r>
            <a:endParaRPr kumimoji="0" lang="hu-HU" altLang="hu-HU" sz="2400" b="0" i="0" u="none" strike="noStrike" cap="none" normalizeH="0" baseline="0" dirty="0">
              <a:ln>
                <a:noFill/>
              </a:ln>
              <a:solidFill>
                <a:schemeClr val="tx1"/>
              </a:solidFill>
              <a:effectLst/>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hu-HU" altLang="hu-HU" sz="2400" b="0" i="0" u="none" strike="noStrike" cap="none" normalizeH="0" baseline="0" dirty="0">
                <a:ln>
                  <a:noFill/>
                </a:ln>
                <a:solidFill>
                  <a:srgbClr val="000000"/>
                </a:solidFill>
                <a:effectLst/>
                <a:cs typeface="Arial" panose="020B0604020202020204" pitchFamily="34" charset="0"/>
              </a:rPr>
              <a:t>Uram, most vége keserű szenvedésednek! Itt nyugszol a sírban. De hamarosan felvirrad dicsőséged napja, amikor a bűn, a halál és a pokol fölött aratott győzelmed nyilvánvaló lesz.</a:t>
            </a:r>
            <a:endParaRPr kumimoji="0" lang="hu-HU" altLang="hu-HU" sz="2400" b="0" i="0" u="none" strike="noStrike" cap="none" normalizeH="0" baseline="0" dirty="0">
              <a:ln>
                <a:noFill/>
              </a:ln>
              <a:solidFill>
                <a:schemeClr val="tx1"/>
              </a:solidFill>
              <a:effectLst/>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hu-HU" altLang="hu-HU" sz="2400" b="0" i="0" u="none" strike="noStrike" cap="none" normalizeH="0" baseline="0" dirty="0">
                <a:ln>
                  <a:noFill/>
                </a:ln>
                <a:solidFill>
                  <a:srgbClr val="000000"/>
                </a:solidFill>
                <a:effectLst/>
                <a:cs typeface="Arial" panose="020B0604020202020204" pitchFamily="34" charset="0"/>
              </a:rPr>
              <a:t>            </a:t>
            </a:r>
            <a:endParaRPr kumimoji="0" lang="hu-HU" altLang="hu-HU" sz="2400" b="0" i="0" u="none" strike="noStrike" cap="none" normalizeH="0" baseline="0" dirty="0">
              <a:ln>
                <a:noFill/>
              </a:ln>
              <a:solidFill>
                <a:schemeClr val="tx1"/>
              </a:solidFill>
              <a:effectLst/>
              <a:cs typeface="Arial" panose="020B0604020202020204" pitchFamily="34" charset="0"/>
            </a:endParaRPr>
          </a:p>
        </p:txBody>
      </p:sp>
    </p:spTree>
    <p:extLst>
      <p:ext uri="{BB962C8B-B14F-4D97-AF65-F5344CB8AC3E}">
        <p14:creationId xmlns:p14="http://schemas.microsoft.com/office/powerpoint/2010/main" val="2960491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C9465A15-3698-4D19-951E-57200F8D2486}"/>
              </a:ext>
            </a:extLst>
          </p:cNvPr>
          <p:cNvSpPr>
            <a:spLocks noGrp="1"/>
          </p:cNvSpPr>
          <p:nvPr>
            <p:ph type="title"/>
          </p:nvPr>
        </p:nvSpPr>
        <p:spPr>
          <a:xfrm>
            <a:off x="5234730" y="1"/>
            <a:ext cx="7188499" cy="780176"/>
          </a:xfrm>
        </p:spPr>
        <p:txBody>
          <a:bodyPr>
            <a:normAutofit/>
          </a:bodyPr>
          <a:lstStyle/>
          <a:p>
            <a:r>
              <a:rPr lang="hu-HU" b="1" dirty="0"/>
              <a:t>14. állomás: </a:t>
            </a:r>
            <a:r>
              <a:rPr lang="en-US" b="1" dirty="0"/>
              <a:t> </a:t>
            </a:r>
            <a:r>
              <a:rPr lang="en-US" b="1" i="1" dirty="0" err="1"/>
              <a:t>Jézust</a:t>
            </a:r>
            <a:r>
              <a:rPr lang="en-US" b="1" i="1" dirty="0"/>
              <a:t> </a:t>
            </a:r>
            <a:r>
              <a:rPr lang="en-US" b="1" i="1" dirty="0" err="1"/>
              <a:t>sírba</a:t>
            </a:r>
            <a:r>
              <a:rPr lang="en-US" b="1" i="1" dirty="0"/>
              <a:t> </a:t>
            </a:r>
            <a:r>
              <a:rPr lang="en-US" b="1" i="1" dirty="0" err="1"/>
              <a:t>teszik</a:t>
            </a:r>
            <a:endParaRPr lang="hu-HU" b="1" i="1" dirty="0"/>
          </a:p>
        </p:txBody>
      </p:sp>
      <p:sp>
        <p:nvSpPr>
          <p:cNvPr id="4" name="Rectangle 3">
            <a:extLst>
              <a:ext uri="{FF2B5EF4-FFF2-40B4-BE49-F238E27FC236}">
                <a16:creationId xmlns:a16="http://schemas.microsoft.com/office/drawing/2014/main" id="{FE3C739F-814D-4DF8-93FA-AF95DEA8F2E7}"/>
              </a:ext>
            </a:extLst>
          </p:cNvPr>
          <p:cNvSpPr>
            <a:spLocks noChangeArrowheads="1"/>
          </p:cNvSpPr>
          <p:nvPr/>
        </p:nvSpPr>
        <p:spPr bwMode="auto">
          <a:xfrm>
            <a:off x="84083" y="2973776"/>
            <a:ext cx="7483709"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r>
              <a:rPr kumimoji="0" lang="hu-HU" altLang="hu-HU" sz="24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hu-HU" altLang="hu-HU" sz="2400" b="0" i="0" u="none" strike="noStrike" cap="none" normalizeH="0" baseline="0" dirty="0">
                <a:ln>
                  <a:noFill/>
                </a:ln>
                <a:solidFill>
                  <a:srgbClr val="000000"/>
                </a:solidFill>
                <a:effectLst/>
                <a:cs typeface="Arial" panose="020B0604020202020204" pitchFamily="34" charset="0"/>
              </a:rPr>
              <a:t>Az én keresztutam végén is boldog örökkévalóság vár a mennyben, amelyet te ajándékozol nekem. Erősíts meg, hogy tartsak ki ezen az úton, amelyen te haladsz előttem kereszteddel, s a zászlót, amelyen királyságod felségjelvénye, a szent kereszt tündököl, soha cserbe ne hagyjam!            </a:t>
            </a:r>
            <a:endParaRPr kumimoji="0" lang="hu-HU" altLang="hu-HU" sz="2400" b="0" i="0" u="none" strike="noStrike" cap="none" normalizeH="0" baseline="0" dirty="0">
              <a:ln>
                <a:noFill/>
              </a:ln>
              <a:solidFill>
                <a:schemeClr val="tx1"/>
              </a:solidFill>
              <a:effectLst/>
              <a:cs typeface="Arial" panose="020B0604020202020204" pitchFamily="34" charset="0"/>
            </a:endParaRPr>
          </a:p>
        </p:txBody>
      </p:sp>
      <p:pic>
        <p:nvPicPr>
          <p:cNvPr id="16387" name="Picture 3" descr="The tomb - Concept Art by Rado Javor  &lt;3 &lt;3">
            <a:extLst>
              <a:ext uri="{FF2B5EF4-FFF2-40B4-BE49-F238E27FC236}">
                <a16:creationId xmlns:a16="http://schemas.microsoft.com/office/drawing/2014/main" id="{C7554ABD-F684-4EB0-B310-9BACFE5D684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19697" y="641130"/>
            <a:ext cx="4159852" cy="60917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536657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C9465A15-3698-4D19-951E-57200F8D2486}"/>
              </a:ext>
            </a:extLst>
          </p:cNvPr>
          <p:cNvSpPr>
            <a:spLocks noGrp="1"/>
          </p:cNvSpPr>
          <p:nvPr>
            <p:ph type="title"/>
          </p:nvPr>
        </p:nvSpPr>
        <p:spPr>
          <a:xfrm>
            <a:off x="4148671" y="0"/>
            <a:ext cx="8274558" cy="666721"/>
          </a:xfrm>
        </p:spPr>
        <p:txBody>
          <a:bodyPr>
            <a:normAutofit fontScale="90000"/>
          </a:bodyPr>
          <a:lstStyle/>
          <a:p>
            <a:r>
              <a:rPr lang="hu-HU" b="1" dirty="0"/>
              <a:t>1. állomás: </a:t>
            </a:r>
            <a:r>
              <a:rPr lang="hu-HU" b="1" i="1" dirty="0"/>
              <a:t>Pilátus halálra ítéli Jézust</a:t>
            </a:r>
            <a:endParaRPr lang="hu-HU" b="1" dirty="0"/>
          </a:p>
        </p:txBody>
      </p:sp>
      <p:sp>
        <p:nvSpPr>
          <p:cNvPr id="6" name="Rectangle 2">
            <a:extLst>
              <a:ext uri="{FF2B5EF4-FFF2-40B4-BE49-F238E27FC236}">
                <a16:creationId xmlns:a16="http://schemas.microsoft.com/office/drawing/2014/main" id="{973CA589-54E9-4324-AC81-8315790CEC36}"/>
              </a:ext>
            </a:extLst>
          </p:cNvPr>
          <p:cNvSpPr>
            <a:spLocks noGrp="1" noChangeArrowheads="1"/>
          </p:cNvSpPr>
          <p:nvPr>
            <p:ph idx="1"/>
          </p:nvPr>
        </p:nvSpPr>
        <p:spPr bwMode="auto">
          <a:xfrm>
            <a:off x="159392" y="657375"/>
            <a:ext cx="6174296" cy="60016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hu-HU" altLang="hu-HU" sz="2400" b="0" i="0" u="none" strike="noStrike" cap="none" normalizeH="0" baseline="0" dirty="0">
                <a:ln>
                  <a:noFill/>
                </a:ln>
                <a:solidFill>
                  <a:srgbClr val="000000"/>
                </a:solidFill>
                <a:effectLst/>
                <a:cs typeface="Arial" panose="020B0604020202020204" pitchFamily="34" charset="0"/>
              </a:rPr>
              <a:t>            Pilátus az emberektől való félelmében igazságtalanul ítél. Jézus hallgat, elfogadja az ítéletet. Szíve legmélyét érinti, de belenyugszik.</a:t>
            </a:r>
            <a:endParaRPr kumimoji="0" lang="hu-HU" altLang="hu-HU" sz="2400" b="0" i="0" u="none" strike="noStrike" cap="none" normalizeH="0" baseline="0" dirty="0">
              <a:ln>
                <a:noFill/>
              </a:ln>
              <a:solidFill>
                <a:schemeClr val="tx1"/>
              </a:solidFill>
              <a:effectLst/>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hu-HU" altLang="hu-HU" sz="2400" b="0" i="0" u="none" strike="noStrike" cap="none" normalizeH="0" baseline="0" dirty="0">
                <a:ln>
                  <a:noFill/>
                </a:ln>
                <a:solidFill>
                  <a:srgbClr val="000000"/>
                </a:solidFill>
                <a:effectLst/>
                <a:cs typeface="Arial" panose="020B0604020202020204" pitchFamily="34" charset="0"/>
              </a:rPr>
              <a:t> </a:t>
            </a:r>
            <a:endParaRPr kumimoji="0" lang="hu-HU" altLang="hu-HU" sz="2400" b="0" i="0" u="none" strike="noStrike" cap="none" normalizeH="0" baseline="0" dirty="0">
              <a:ln>
                <a:noFill/>
              </a:ln>
              <a:solidFill>
                <a:schemeClr val="tx1"/>
              </a:solidFill>
              <a:effectLst/>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hu-HU" altLang="hu-HU" sz="2400" b="0" i="0" u="none" strike="noStrike" cap="none" normalizeH="0" baseline="0" dirty="0">
                <a:ln>
                  <a:noFill/>
                </a:ln>
                <a:solidFill>
                  <a:srgbClr val="000000"/>
                </a:solidFill>
                <a:effectLst/>
                <a:cs typeface="Arial" panose="020B0604020202020204" pitchFamily="34" charset="0"/>
              </a:rPr>
              <a:t>Sokszor milyen nehéz a hallgatás, amikor úgy érzed, igazad van. Hogy háborogsz, ha néha csak egy szóval is megbántanak!</a:t>
            </a:r>
            <a:endParaRPr kumimoji="0" lang="hu-HU" altLang="hu-HU" sz="2400" b="0" i="0" u="none" strike="noStrike" cap="none" normalizeH="0" baseline="0" dirty="0">
              <a:ln>
                <a:noFill/>
              </a:ln>
              <a:solidFill>
                <a:schemeClr val="tx1"/>
              </a:solidFill>
              <a:effectLst/>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hu-HU" altLang="hu-HU" sz="2400" b="0" i="0" u="none" strike="noStrike" cap="none" normalizeH="0" baseline="0" dirty="0">
                <a:ln>
                  <a:noFill/>
                </a:ln>
                <a:solidFill>
                  <a:srgbClr val="000000"/>
                </a:solidFill>
                <a:effectLst/>
                <a:cs typeface="Arial" panose="020B0604020202020204" pitchFamily="34" charset="0"/>
              </a:rPr>
              <a:t>            Uram, taníts meg engem hallgatni, ha igazságtalanság ér, hogy irántad való szeretetből elviseljem a fájdalmat! </a:t>
            </a:r>
          </a:p>
          <a:p>
            <a:pPr marL="0" marR="0" lvl="0" indent="0" algn="l" defTabSz="914400" rtl="0" eaLnBrk="0" fontAlgn="base" latinLnBrk="0" hangingPunct="0">
              <a:lnSpc>
                <a:spcPct val="100000"/>
              </a:lnSpc>
              <a:spcBef>
                <a:spcPct val="0"/>
              </a:spcBef>
              <a:spcAft>
                <a:spcPct val="0"/>
              </a:spcAft>
              <a:buClrTx/>
              <a:buSzTx/>
              <a:buFontTx/>
              <a:buNone/>
              <a:tabLst/>
            </a:pPr>
            <a:r>
              <a:rPr kumimoji="0" lang="hu-HU" altLang="hu-HU" sz="2400" b="0" i="0" u="none" strike="noStrike" cap="none" normalizeH="0" baseline="0" dirty="0">
                <a:ln>
                  <a:noFill/>
                </a:ln>
                <a:solidFill>
                  <a:srgbClr val="000000"/>
                </a:solidFill>
                <a:effectLst/>
                <a:cs typeface="Arial" panose="020B0604020202020204" pitchFamily="34" charset="0"/>
              </a:rPr>
              <a:t>Nem akarok azonnal felfortyanni, hanem uralkodni fogok magamon. Elég lesz majd Pilátus ítéletére gondolnom. És ha mégis szólnom kell, csak a szeretet hangján fogok beszélni.</a:t>
            </a:r>
            <a:endParaRPr kumimoji="0" lang="hu-HU" altLang="hu-HU" sz="2400" b="0" i="0" u="none" strike="noStrike" cap="none" normalizeH="0" baseline="0" dirty="0">
              <a:ln>
                <a:noFill/>
              </a:ln>
              <a:solidFill>
                <a:schemeClr val="tx1"/>
              </a:solidFill>
              <a:effectLst/>
              <a:cs typeface="Arial" panose="020B0604020202020204" pitchFamily="34" charset="0"/>
            </a:endParaRPr>
          </a:p>
        </p:txBody>
      </p:sp>
      <p:pic>
        <p:nvPicPr>
          <p:cNvPr id="2052" name="Picture 4">
            <a:extLst>
              <a:ext uri="{FF2B5EF4-FFF2-40B4-BE49-F238E27FC236}">
                <a16:creationId xmlns:a16="http://schemas.microsoft.com/office/drawing/2014/main" id="{AF0A4D29-5421-4052-A264-A10ADF22EC1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90346" y="585386"/>
            <a:ext cx="4345213" cy="61456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62667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C9465A15-3698-4D19-951E-57200F8D2486}"/>
              </a:ext>
            </a:extLst>
          </p:cNvPr>
          <p:cNvSpPr>
            <a:spLocks noGrp="1"/>
          </p:cNvSpPr>
          <p:nvPr>
            <p:ph type="title"/>
          </p:nvPr>
        </p:nvSpPr>
        <p:spPr>
          <a:xfrm>
            <a:off x="3741490" y="0"/>
            <a:ext cx="8681739" cy="666721"/>
          </a:xfrm>
        </p:spPr>
        <p:txBody>
          <a:bodyPr>
            <a:normAutofit fontScale="90000"/>
          </a:bodyPr>
          <a:lstStyle/>
          <a:p>
            <a:r>
              <a:rPr lang="hu-HU" b="1" dirty="0"/>
              <a:t>2. állomás: </a:t>
            </a:r>
            <a:r>
              <a:rPr lang="hu-HU" b="1" i="1" dirty="0"/>
              <a:t>Jézus vállára veszi a keresztet</a:t>
            </a:r>
          </a:p>
        </p:txBody>
      </p:sp>
      <p:sp>
        <p:nvSpPr>
          <p:cNvPr id="5" name="Tartalom helye 4">
            <a:extLst>
              <a:ext uri="{FF2B5EF4-FFF2-40B4-BE49-F238E27FC236}">
                <a16:creationId xmlns:a16="http://schemas.microsoft.com/office/drawing/2014/main" id="{83B4A81C-6299-4DF5-A27D-647EC6B29C5B}"/>
              </a:ext>
            </a:extLst>
          </p:cNvPr>
          <p:cNvSpPr>
            <a:spLocks noGrp="1"/>
          </p:cNvSpPr>
          <p:nvPr>
            <p:ph idx="1"/>
          </p:nvPr>
        </p:nvSpPr>
        <p:spPr>
          <a:xfrm>
            <a:off x="188403" y="540885"/>
            <a:ext cx="7106174" cy="6396809"/>
          </a:xfrm>
        </p:spPr>
        <p:txBody>
          <a:bodyPr>
            <a:noAutofit/>
          </a:bodyPr>
          <a:lstStyle/>
          <a:p>
            <a:pPr marL="0" lvl="0" indent="0" eaLnBrk="0" fontAlgn="base" hangingPunct="0">
              <a:lnSpc>
                <a:spcPct val="100000"/>
              </a:lnSpc>
              <a:spcBef>
                <a:spcPct val="0"/>
              </a:spcBef>
              <a:spcAft>
                <a:spcPct val="0"/>
              </a:spcAft>
              <a:buNone/>
            </a:pPr>
            <a:r>
              <a:rPr lang="hu-HU" altLang="hu-HU" sz="2400" dirty="0">
                <a:solidFill>
                  <a:srgbClr val="000000"/>
                </a:solidFill>
                <a:latin typeface="Arial" panose="020B0604020202020204" pitchFamily="34" charset="0"/>
                <a:cs typeface="Arial" panose="020B0604020202020204" pitchFamily="34" charset="0"/>
              </a:rPr>
              <a:t>Az Üdvözítő önként hajol le nehéz keresztjéért. Tudja, hogy ezzel a nehéz kereszttel szabadít meg téged. Ezért olyan határozott, ezért szorítja magához oly erősen.</a:t>
            </a:r>
            <a:endParaRPr kumimoji="0" lang="hu-HU" altLang="hu-HU" sz="24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lvl="0" indent="0" eaLnBrk="0" fontAlgn="base" hangingPunct="0">
              <a:lnSpc>
                <a:spcPct val="100000"/>
              </a:lnSpc>
              <a:spcBef>
                <a:spcPct val="0"/>
              </a:spcBef>
              <a:spcAft>
                <a:spcPct val="0"/>
              </a:spcAft>
              <a:buNone/>
            </a:pPr>
            <a:r>
              <a:rPr lang="hu-HU" altLang="hu-HU" sz="2400" dirty="0">
                <a:solidFill>
                  <a:srgbClr val="000000"/>
                </a:solidFill>
                <a:latin typeface="Arial" panose="020B0604020202020204" pitchFamily="34" charset="0"/>
                <a:cs typeface="Arial" panose="020B0604020202020204" pitchFamily="34" charset="0"/>
              </a:rPr>
              <a:t> </a:t>
            </a:r>
            <a:endParaRPr kumimoji="0" lang="hu-HU" altLang="hu-HU" sz="24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lvl="0" indent="0" eaLnBrk="0" fontAlgn="base" hangingPunct="0">
              <a:lnSpc>
                <a:spcPct val="100000"/>
              </a:lnSpc>
              <a:spcBef>
                <a:spcPct val="0"/>
              </a:spcBef>
              <a:spcAft>
                <a:spcPct val="0"/>
              </a:spcAft>
              <a:buNone/>
            </a:pPr>
            <a:r>
              <a:rPr lang="hu-HU" altLang="hu-HU" sz="2400" dirty="0">
                <a:solidFill>
                  <a:srgbClr val="000000"/>
                </a:solidFill>
                <a:latin typeface="Arial" panose="020B0604020202020204" pitchFamily="34" charset="0"/>
                <a:cs typeface="Arial" panose="020B0604020202020204" pitchFamily="34" charset="0"/>
              </a:rPr>
              <a:t>Hogy jajveszékelsz, hacsak egy kis keresztet is el kell viselned: könnyebb betegséget, minden igyekezeted ellenére bekövetkező sikertelenséget, félreismerést!</a:t>
            </a:r>
            <a:endParaRPr kumimoji="0" lang="hu-HU" altLang="hu-HU" sz="24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lvl="0" indent="0" eaLnBrk="0" fontAlgn="base" hangingPunct="0">
              <a:lnSpc>
                <a:spcPct val="100000"/>
              </a:lnSpc>
              <a:spcBef>
                <a:spcPct val="0"/>
              </a:spcBef>
              <a:spcAft>
                <a:spcPct val="0"/>
              </a:spcAft>
              <a:buNone/>
            </a:pPr>
            <a:r>
              <a:rPr lang="hu-HU" altLang="hu-HU" sz="2400" dirty="0">
                <a:solidFill>
                  <a:srgbClr val="000000"/>
                </a:solidFill>
                <a:latin typeface="Arial" panose="020B0604020202020204" pitchFamily="34" charset="0"/>
                <a:cs typeface="Arial" panose="020B0604020202020204" pitchFamily="34" charset="0"/>
              </a:rPr>
              <a:t>            Tárd ki te is karodat, vedd válladra a keresztet, és az Üdvözítővel együtt hordozd a magad és felebarátaid üdvözülésére!</a:t>
            </a:r>
            <a:endParaRPr kumimoji="0" lang="hu-HU" altLang="hu-HU" sz="24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lvl="0" indent="0" eaLnBrk="0" fontAlgn="base" hangingPunct="0">
              <a:lnSpc>
                <a:spcPct val="100000"/>
              </a:lnSpc>
              <a:spcBef>
                <a:spcPct val="0"/>
              </a:spcBef>
              <a:spcAft>
                <a:spcPct val="0"/>
              </a:spcAft>
              <a:buNone/>
            </a:pPr>
            <a:r>
              <a:rPr lang="hu-HU" altLang="hu-HU" sz="2400" dirty="0">
                <a:solidFill>
                  <a:srgbClr val="000000"/>
                </a:solidFill>
                <a:latin typeface="Arial" panose="020B0604020202020204" pitchFamily="34" charset="0"/>
                <a:cs typeface="Arial" panose="020B0604020202020204" pitchFamily="34" charset="0"/>
              </a:rPr>
              <a:t>            Uram, adj erőt, hogy a szenvedést, amelyet te küldesz rám, vonakodás nélkül, kitartóan és örömmel viseljem! Mutasd meg, milyen önkéntes áldozatot hozzak, amellyel neked örömet szerezhetek, és általa új emberré válhatok.</a:t>
            </a:r>
            <a:endParaRPr lang="hu-HU" sz="2400" dirty="0">
              <a:latin typeface="Arial" panose="020B0604020202020204" pitchFamily="34" charset="0"/>
              <a:cs typeface="Arial" panose="020B0604020202020204" pitchFamily="34" charset="0"/>
            </a:endParaRPr>
          </a:p>
        </p:txBody>
      </p:sp>
      <p:pic>
        <p:nvPicPr>
          <p:cNvPr id="3076" name="Picture 4">
            <a:extLst>
              <a:ext uri="{FF2B5EF4-FFF2-40B4-BE49-F238E27FC236}">
                <a16:creationId xmlns:a16="http://schemas.microsoft.com/office/drawing/2014/main" id="{AD2ED910-FC3B-4C2C-B5DA-1B27B6C3823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94577" y="540885"/>
            <a:ext cx="4550582" cy="63242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16013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C9465A15-3698-4D19-951E-57200F8D2486}"/>
              </a:ext>
            </a:extLst>
          </p:cNvPr>
          <p:cNvSpPr>
            <a:spLocks noGrp="1"/>
          </p:cNvSpPr>
          <p:nvPr>
            <p:ph type="title"/>
          </p:nvPr>
        </p:nvSpPr>
        <p:spPr>
          <a:xfrm>
            <a:off x="3510261" y="0"/>
            <a:ext cx="8681739" cy="666721"/>
          </a:xfrm>
        </p:spPr>
        <p:txBody>
          <a:bodyPr>
            <a:normAutofit fontScale="90000"/>
          </a:bodyPr>
          <a:lstStyle/>
          <a:p>
            <a:r>
              <a:rPr lang="hu-HU" b="1" dirty="0"/>
              <a:t>3. állomás: </a:t>
            </a:r>
            <a:r>
              <a:rPr lang="en-US" b="1" i="1" dirty="0" err="1"/>
              <a:t>Jézus</a:t>
            </a:r>
            <a:r>
              <a:rPr lang="en-US" b="1" i="1" dirty="0"/>
              <a:t> </a:t>
            </a:r>
            <a:r>
              <a:rPr lang="en-US" b="1" i="1" dirty="0" err="1"/>
              <a:t>először</a:t>
            </a:r>
            <a:r>
              <a:rPr lang="en-US" b="1" i="1" dirty="0"/>
              <a:t> </a:t>
            </a:r>
            <a:r>
              <a:rPr lang="en-US" b="1" i="1" dirty="0" err="1"/>
              <a:t>elesik</a:t>
            </a:r>
            <a:r>
              <a:rPr lang="en-US" b="1" i="1" dirty="0"/>
              <a:t> a </a:t>
            </a:r>
            <a:r>
              <a:rPr lang="en-US" b="1" i="1" dirty="0" err="1"/>
              <a:t>kereszttel</a:t>
            </a:r>
            <a:endParaRPr lang="hu-HU" b="1" i="1" dirty="0"/>
          </a:p>
        </p:txBody>
      </p:sp>
      <p:pic>
        <p:nvPicPr>
          <p:cNvPr id="4098" name="Picture 2">
            <a:extLst>
              <a:ext uri="{FF2B5EF4-FFF2-40B4-BE49-F238E27FC236}">
                <a16:creationId xmlns:a16="http://schemas.microsoft.com/office/drawing/2014/main" id="{D78F8239-EBF1-4731-A439-9471384B685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26293" y="540885"/>
            <a:ext cx="4519851" cy="6317115"/>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3">
            <a:extLst>
              <a:ext uri="{FF2B5EF4-FFF2-40B4-BE49-F238E27FC236}">
                <a16:creationId xmlns:a16="http://schemas.microsoft.com/office/drawing/2014/main" id="{6EA7DFDA-DE48-4876-9B6E-BE14285B0600}"/>
              </a:ext>
            </a:extLst>
          </p:cNvPr>
          <p:cNvSpPr>
            <a:spLocks noGrp="1" noChangeArrowheads="1"/>
          </p:cNvSpPr>
          <p:nvPr>
            <p:ph idx="1"/>
          </p:nvPr>
        </p:nvSpPr>
        <p:spPr bwMode="auto">
          <a:xfrm>
            <a:off x="135904" y="797511"/>
            <a:ext cx="6969090" cy="5262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hu-HU" altLang="hu-HU" sz="2400" b="0" i="0" u="none" strike="noStrike" cap="none" normalizeH="0" baseline="0" dirty="0">
                <a:ln>
                  <a:noFill/>
                </a:ln>
                <a:solidFill>
                  <a:srgbClr val="000000"/>
                </a:solidFill>
                <a:effectLst/>
                <a:cs typeface="Arial" panose="020B0604020202020204" pitchFamily="34" charset="0"/>
              </a:rPr>
              <a:t>Jézus először roskad le a kereszt alatt</a:t>
            </a:r>
          </a:p>
          <a:p>
            <a:pPr marL="0" marR="0" lvl="0" indent="0" algn="l" defTabSz="914400" rtl="0" eaLnBrk="0" fontAlgn="base" latinLnBrk="0" hangingPunct="0">
              <a:lnSpc>
                <a:spcPct val="100000"/>
              </a:lnSpc>
              <a:spcBef>
                <a:spcPct val="0"/>
              </a:spcBef>
              <a:spcAft>
                <a:spcPct val="0"/>
              </a:spcAft>
              <a:buClrTx/>
              <a:buSzTx/>
              <a:buFontTx/>
              <a:buNone/>
              <a:tabLst/>
            </a:pPr>
            <a:r>
              <a:rPr kumimoji="0" lang="hu-HU" altLang="hu-HU" sz="2400" b="0" i="0" u="none" strike="noStrike" cap="none" normalizeH="0" baseline="0" dirty="0">
                <a:ln>
                  <a:noFill/>
                </a:ln>
                <a:solidFill>
                  <a:srgbClr val="000000"/>
                </a:solidFill>
                <a:effectLst/>
                <a:cs typeface="Arial" panose="020B0604020202020204" pitchFamily="34" charset="0"/>
              </a:rPr>
              <a:t>A teher nehéz, az Üdvözítő lassan kimerül. </a:t>
            </a:r>
          </a:p>
          <a:p>
            <a:pPr marL="0" marR="0" lvl="0" indent="0" algn="l" defTabSz="914400" rtl="0" eaLnBrk="0" fontAlgn="base" latinLnBrk="0" hangingPunct="0">
              <a:lnSpc>
                <a:spcPct val="100000"/>
              </a:lnSpc>
              <a:spcBef>
                <a:spcPct val="0"/>
              </a:spcBef>
              <a:spcAft>
                <a:spcPct val="0"/>
              </a:spcAft>
              <a:buClrTx/>
              <a:buSzTx/>
              <a:buFontTx/>
              <a:buNone/>
              <a:tabLst/>
            </a:pPr>
            <a:r>
              <a:rPr kumimoji="0" lang="hu-HU" altLang="hu-HU" sz="2400" b="0" i="0" u="none" strike="noStrike" cap="none" normalizeH="0" baseline="0" dirty="0">
                <a:ln>
                  <a:noFill/>
                </a:ln>
                <a:solidFill>
                  <a:srgbClr val="000000"/>
                </a:solidFill>
                <a:effectLst/>
                <a:cs typeface="Arial" panose="020B0604020202020204" pitchFamily="34" charset="0"/>
              </a:rPr>
              <a:t>Az út köveire rogy, s a kereszt rázuhan. </a:t>
            </a:r>
          </a:p>
          <a:p>
            <a:pPr marL="0" marR="0" lvl="0" indent="0" algn="l" defTabSz="914400" rtl="0" eaLnBrk="0" fontAlgn="base" latinLnBrk="0" hangingPunct="0">
              <a:lnSpc>
                <a:spcPct val="100000"/>
              </a:lnSpc>
              <a:spcBef>
                <a:spcPct val="0"/>
              </a:spcBef>
              <a:spcAft>
                <a:spcPct val="0"/>
              </a:spcAft>
              <a:buClrTx/>
              <a:buSzTx/>
              <a:buFontTx/>
              <a:buNone/>
              <a:tabLst/>
            </a:pPr>
            <a:r>
              <a:rPr kumimoji="0" lang="hu-HU" altLang="hu-HU" sz="2400" b="0" i="0" u="none" strike="noStrike" cap="none" normalizeH="0" baseline="0" dirty="0">
                <a:ln>
                  <a:noFill/>
                </a:ln>
                <a:solidFill>
                  <a:srgbClr val="000000"/>
                </a:solidFill>
                <a:effectLst/>
                <a:cs typeface="Arial" panose="020B0604020202020204" pitchFamily="34" charset="0"/>
              </a:rPr>
              <a:t>Új erőt gyűjt mégis, és talpra áll. </a:t>
            </a:r>
          </a:p>
          <a:p>
            <a:pPr marL="0" marR="0" lvl="0" indent="0" algn="l" defTabSz="914400" rtl="0" eaLnBrk="0" fontAlgn="base" latinLnBrk="0" hangingPunct="0">
              <a:lnSpc>
                <a:spcPct val="100000"/>
              </a:lnSpc>
              <a:spcBef>
                <a:spcPct val="0"/>
              </a:spcBef>
              <a:spcAft>
                <a:spcPct val="0"/>
              </a:spcAft>
              <a:buClrTx/>
              <a:buSzTx/>
              <a:buFontTx/>
              <a:buNone/>
              <a:tabLst/>
            </a:pPr>
            <a:r>
              <a:rPr kumimoji="0" lang="hu-HU" altLang="hu-HU" sz="2400" b="0" i="0" u="none" strike="noStrike" cap="none" normalizeH="0" baseline="0" dirty="0">
                <a:ln>
                  <a:noFill/>
                </a:ln>
                <a:solidFill>
                  <a:srgbClr val="000000"/>
                </a:solidFill>
                <a:effectLst/>
                <a:cs typeface="Arial" panose="020B0604020202020204" pitchFamily="34" charset="0"/>
              </a:rPr>
              <a:t>Rád gondol, és bűneidre, amelyekért vezekelni akar.</a:t>
            </a:r>
            <a:endParaRPr kumimoji="0" lang="hu-HU" altLang="hu-HU" sz="2400" b="0" i="0" u="none" strike="noStrike" cap="none" normalizeH="0" baseline="0" dirty="0">
              <a:ln>
                <a:noFill/>
              </a:ln>
              <a:solidFill>
                <a:schemeClr val="tx1"/>
              </a:solidFill>
              <a:effectLst/>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hu-HU" altLang="hu-HU" sz="2400" b="0" i="0" u="none" strike="noStrike" cap="none" normalizeH="0" baseline="0" dirty="0">
                <a:ln>
                  <a:noFill/>
                </a:ln>
                <a:solidFill>
                  <a:srgbClr val="000000"/>
                </a:solidFill>
                <a:effectLst/>
                <a:cs typeface="Arial" panose="020B0604020202020204" pitchFamily="34" charset="0"/>
              </a:rPr>
              <a:t>Uram, összeestél a kereszt alatt, amelyet én raktam válladra. Most látom, milyen borzalmas dolog a bűn, hogy miattam ekkora szenvedést vállaltál.</a:t>
            </a:r>
            <a:endParaRPr kumimoji="0" lang="hu-HU" altLang="hu-HU" sz="2400" b="0" i="0" u="none" strike="noStrike" cap="none" normalizeH="0" baseline="0" dirty="0">
              <a:ln>
                <a:noFill/>
              </a:ln>
              <a:solidFill>
                <a:schemeClr val="tx1"/>
              </a:solidFill>
              <a:effectLst/>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hu-HU" altLang="hu-HU" sz="2400" b="0" i="0" u="none" strike="noStrike" cap="none" normalizeH="0" baseline="0" dirty="0">
                <a:ln>
                  <a:noFill/>
                </a:ln>
                <a:solidFill>
                  <a:srgbClr val="000000"/>
                </a:solidFill>
                <a:effectLst/>
                <a:cs typeface="Arial" panose="020B0604020202020204" pitchFamily="34" charset="0"/>
              </a:rPr>
              <a:t>            Add, Uram, kegyelmedet, hogy a kísértésnek, míg nem késő, bátran ellenálljak, s kerüljem a bűnre vezető alkalmakat! Hiszen az én bűneim nyomtak le téged az út porába.</a:t>
            </a:r>
            <a:endParaRPr kumimoji="0" lang="hu-HU" altLang="hu-HU" sz="2400" b="0" i="0" u="none" strike="noStrike" cap="none" normalizeH="0" baseline="0" dirty="0">
              <a:ln>
                <a:noFill/>
              </a:ln>
              <a:solidFill>
                <a:schemeClr val="tx1"/>
              </a:solidFill>
              <a:effectLst/>
              <a:cs typeface="Arial" panose="020B0604020202020204" pitchFamily="34" charset="0"/>
            </a:endParaRPr>
          </a:p>
        </p:txBody>
      </p:sp>
    </p:spTree>
    <p:extLst>
      <p:ext uri="{BB962C8B-B14F-4D97-AF65-F5344CB8AC3E}">
        <p14:creationId xmlns:p14="http://schemas.microsoft.com/office/powerpoint/2010/main" val="37725988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C9465A15-3698-4D19-951E-57200F8D2486}"/>
              </a:ext>
            </a:extLst>
          </p:cNvPr>
          <p:cNvSpPr>
            <a:spLocks noGrp="1"/>
          </p:cNvSpPr>
          <p:nvPr>
            <p:ph type="title"/>
          </p:nvPr>
        </p:nvSpPr>
        <p:spPr>
          <a:xfrm>
            <a:off x="3741490" y="0"/>
            <a:ext cx="8681739" cy="666721"/>
          </a:xfrm>
        </p:spPr>
        <p:txBody>
          <a:bodyPr>
            <a:normAutofit fontScale="90000"/>
          </a:bodyPr>
          <a:lstStyle/>
          <a:p>
            <a:r>
              <a:rPr lang="hu-HU" b="1" dirty="0"/>
              <a:t>4. állomás: </a:t>
            </a:r>
            <a:r>
              <a:rPr lang="en-US" b="1" i="1" dirty="0" err="1"/>
              <a:t>Jézus</a:t>
            </a:r>
            <a:r>
              <a:rPr lang="en-US" b="1" i="1" dirty="0"/>
              <a:t> </a:t>
            </a:r>
            <a:r>
              <a:rPr lang="en-US" b="1" i="1" dirty="0" err="1"/>
              <a:t>Szent</a:t>
            </a:r>
            <a:r>
              <a:rPr lang="en-US" b="1" i="1" dirty="0"/>
              <a:t> </a:t>
            </a:r>
            <a:r>
              <a:rPr lang="en-US" b="1" i="1" dirty="0" err="1"/>
              <a:t>Anyjával</a:t>
            </a:r>
            <a:r>
              <a:rPr lang="en-US" b="1" i="1" dirty="0"/>
              <a:t> </a:t>
            </a:r>
            <a:r>
              <a:rPr lang="en-US" b="1" i="1" dirty="0" err="1"/>
              <a:t>találkozik</a:t>
            </a:r>
            <a:endParaRPr lang="hu-HU" b="1" i="1" dirty="0"/>
          </a:p>
        </p:txBody>
      </p:sp>
      <p:pic>
        <p:nvPicPr>
          <p:cNvPr id="5122" name="Picture 2">
            <a:extLst>
              <a:ext uri="{FF2B5EF4-FFF2-40B4-BE49-F238E27FC236}">
                <a16:creationId xmlns:a16="http://schemas.microsoft.com/office/drawing/2014/main" id="{FDA7D1D4-BBAE-456C-AEC8-9A8EFB76A07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99284" y="516483"/>
            <a:ext cx="4519447" cy="6341517"/>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4">
            <a:extLst>
              <a:ext uri="{FF2B5EF4-FFF2-40B4-BE49-F238E27FC236}">
                <a16:creationId xmlns:a16="http://schemas.microsoft.com/office/drawing/2014/main" id="{F12176F8-3CDB-4A81-B45C-96513856AEE7}"/>
              </a:ext>
            </a:extLst>
          </p:cNvPr>
          <p:cNvSpPr>
            <a:spLocks noGrp="1" noChangeArrowheads="1"/>
          </p:cNvSpPr>
          <p:nvPr>
            <p:ph idx="1"/>
          </p:nvPr>
        </p:nvSpPr>
        <p:spPr bwMode="auto">
          <a:xfrm>
            <a:off x="199697" y="686419"/>
            <a:ext cx="7199587" cy="60016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hu-HU" altLang="hu-HU" sz="2400" b="0" i="0" u="none" strike="noStrike" cap="none" normalizeH="0" baseline="0" dirty="0">
                <a:ln>
                  <a:noFill/>
                </a:ln>
                <a:solidFill>
                  <a:srgbClr val="000000"/>
                </a:solidFill>
                <a:effectLst/>
                <a:cs typeface="Arial" panose="020B0604020202020204" pitchFamily="34" charset="0"/>
              </a:rPr>
              <a:t>Mária követte Fiát, s anyai szíve mélyéig együtt szenvedett vele a keresztúton. Így érkezett el az a pillanat, amikor fájdalmas tekintetük találkozott.</a:t>
            </a:r>
            <a:endParaRPr kumimoji="0" lang="hu-HU" altLang="hu-HU" sz="2400" b="0" i="0" u="none" strike="noStrike" cap="none" normalizeH="0" baseline="0" dirty="0">
              <a:ln>
                <a:noFill/>
              </a:ln>
              <a:solidFill>
                <a:schemeClr val="tx1"/>
              </a:solidFill>
              <a:effectLst/>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hu-HU" altLang="hu-HU" sz="2400" b="0" i="0" u="none" strike="noStrike" cap="none" normalizeH="0" baseline="0" dirty="0">
                <a:ln>
                  <a:noFill/>
                </a:ln>
                <a:solidFill>
                  <a:srgbClr val="000000"/>
                </a:solidFill>
                <a:effectLst/>
                <a:cs typeface="Arial" panose="020B0604020202020204" pitchFamily="34" charset="0"/>
              </a:rPr>
              <a:t>            Mária szívét a fájdalmak tőre járta át, s ezért érti meg ő a te szenvedéseidet is. Sötét gondok kínoznak, vagy halálos bűn terhe nyomaszt? Fordulj őhozzá, a szomorúak vigasztalójához, a bűnösök menedékéhez! Ő odavezet Fiához, a szenvedő Megváltóhoz.</a:t>
            </a:r>
            <a:endParaRPr kumimoji="0" lang="hu-HU" altLang="hu-HU" sz="2400" b="0" i="0" u="none" strike="noStrike" cap="none" normalizeH="0" baseline="0" dirty="0">
              <a:ln>
                <a:noFill/>
              </a:ln>
              <a:solidFill>
                <a:schemeClr val="tx1"/>
              </a:solidFill>
              <a:effectLst/>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hu-HU" altLang="hu-HU" sz="2400" b="0" i="0" u="none" strike="noStrike" cap="none" normalizeH="0" baseline="0" dirty="0">
                <a:ln>
                  <a:noFill/>
                </a:ln>
                <a:solidFill>
                  <a:srgbClr val="000000"/>
                </a:solidFill>
                <a:effectLst/>
                <a:cs typeface="Arial" panose="020B0604020202020204" pitchFamily="34" charset="0"/>
              </a:rPr>
              <a:t>            Uram, szenvedésed óráiban vigasztalást találtál Édesanyád tekintetében. Milyen jóleső érzés megértő emberekre lelni! Édesanyáddal való találkozásod által taníts meg arra, hogy én is megértő, tapintatos legyek embertársaimhoz, főként szüleimhez, testvéreimhez, barátaimhoz, ha szenvedni látom őket!</a:t>
            </a:r>
            <a:endParaRPr kumimoji="0" lang="hu-HU" altLang="hu-HU" sz="2400" b="0" i="0" u="none" strike="noStrike" cap="none" normalizeH="0" baseline="0" dirty="0">
              <a:ln>
                <a:noFill/>
              </a:ln>
              <a:solidFill>
                <a:schemeClr val="tx1"/>
              </a:solidFill>
              <a:effectLst/>
              <a:cs typeface="Arial" panose="020B0604020202020204" pitchFamily="34" charset="0"/>
            </a:endParaRPr>
          </a:p>
        </p:txBody>
      </p:sp>
    </p:spTree>
    <p:extLst>
      <p:ext uri="{BB962C8B-B14F-4D97-AF65-F5344CB8AC3E}">
        <p14:creationId xmlns:p14="http://schemas.microsoft.com/office/powerpoint/2010/main" val="32486474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C9465A15-3698-4D19-951E-57200F8D2486}"/>
              </a:ext>
            </a:extLst>
          </p:cNvPr>
          <p:cNvSpPr>
            <a:spLocks noGrp="1"/>
          </p:cNvSpPr>
          <p:nvPr>
            <p:ph type="title"/>
          </p:nvPr>
        </p:nvSpPr>
        <p:spPr>
          <a:xfrm>
            <a:off x="546538" y="0"/>
            <a:ext cx="11876691" cy="666721"/>
          </a:xfrm>
        </p:spPr>
        <p:txBody>
          <a:bodyPr>
            <a:normAutofit fontScale="90000"/>
          </a:bodyPr>
          <a:lstStyle/>
          <a:p>
            <a:r>
              <a:rPr lang="hu-HU" b="1" dirty="0"/>
              <a:t>5. állomás: </a:t>
            </a:r>
            <a:r>
              <a:rPr lang="hu-HU" b="1" i="1" dirty="0" err="1"/>
              <a:t>Cirenei</a:t>
            </a:r>
            <a:r>
              <a:rPr lang="hu-HU" b="1" i="1" dirty="0"/>
              <a:t> Simon segíti Jézusnak vinni a keresztet</a:t>
            </a:r>
          </a:p>
        </p:txBody>
      </p:sp>
      <p:pic>
        <p:nvPicPr>
          <p:cNvPr id="6146" name="Picture 2">
            <a:extLst>
              <a:ext uri="{FF2B5EF4-FFF2-40B4-BE49-F238E27FC236}">
                <a16:creationId xmlns:a16="http://schemas.microsoft.com/office/drawing/2014/main" id="{ABD29C58-621E-4E08-803E-E4DCDD225E4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99283" y="496122"/>
            <a:ext cx="4593019" cy="6347046"/>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3">
            <a:extLst>
              <a:ext uri="{FF2B5EF4-FFF2-40B4-BE49-F238E27FC236}">
                <a16:creationId xmlns:a16="http://schemas.microsoft.com/office/drawing/2014/main" id="{4A6A59F0-2933-4F60-A78A-E424027734EF}"/>
              </a:ext>
            </a:extLst>
          </p:cNvPr>
          <p:cNvSpPr>
            <a:spLocks noChangeArrowheads="1"/>
          </p:cNvSpPr>
          <p:nvPr/>
        </p:nvSpPr>
        <p:spPr bwMode="auto">
          <a:xfrm>
            <a:off x="126127" y="496838"/>
            <a:ext cx="7399283" cy="6370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hu-HU" altLang="hu-HU" sz="2400" b="0" i="0" u="none" strike="noStrike" cap="none" normalizeH="0" baseline="0" dirty="0">
                <a:ln>
                  <a:noFill/>
                </a:ln>
                <a:solidFill>
                  <a:srgbClr val="000000"/>
                </a:solidFill>
                <a:effectLst/>
                <a:cs typeface="Arial" panose="020B0604020202020204" pitchFamily="34" charset="0"/>
              </a:rPr>
              <a:t>Az Üdvözítő oly gyenge, hogy a zsidók attól félnek, már a Kálváriához vezető úton meg fog halni. Ezért kényszerítik az éppen arra haladó Simont, fogja és vigye egy darabon Krisztus Urunk keresztjét. Simon habozik, de vállára veszi az Úr terhét. Ezért jutalmul megkapta később a hit kegyelmének ajándékát.</a:t>
            </a:r>
            <a:endParaRPr kumimoji="0" lang="hu-HU" altLang="hu-HU" sz="2400" b="0" i="0" u="none" strike="noStrike" cap="none" normalizeH="0" baseline="0" dirty="0">
              <a:ln>
                <a:noFill/>
              </a:ln>
              <a:solidFill>
                <a:schemeClr val="tx1"/>
              </a:solidFill>
              <a:effectLst/>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hu-HU" altLang="hu-HU" sz="2400" b="0" i="0" u="none" strike="noStrike" cap="none" normalizeH="0" baseline="0" dirty="0">
                <a:ln>
                  <a:noFill/>
                </a:ln>
                <a:solidFill>
                  <a:srgbClr val="000000"/>
                </a:solidFill>
                <a:effectLst/>
                <a:cs typeface="Arial" panose="020B0604020202020204" pitchFamily="34" charset="0"/>
              </a:rPr>
              <a:t>            Íme, így jutalmazza meg az Úr azokat, akik önként segítenek a szenvedőkön! Minden megkínzott, agyongyötrőt, elfáradt ember szeméből a kereszthordozó Krisztus tekint rád. Segíts rajta, ahogy tőled telik!</a:t>
            </a:r>
            <a:endParaRPr kumimoji="0" lang="hu-HU" altLang="hu-HU" sz="2400" b="0" i="0" u="none" strike="noStrike" cap="none" normalizeH="0" baseline="0" dirty="0">
              <a:ln>
                <a:noFill/>
              </a:ln>
              <a:solidFill>
                <a:schemeClr val="tx1"/>
              </a:solidFill>
              <a:effectLst/>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hu-HU" altLang="hu-HU" sz="2400" b="0" i="0" u="none" strike="noStrike" cap="none" normalizeH="0" baseline="0" dirty="0">
                <a:ln>
                  <a:noFill/>
                </a:ln>
                <a:solidFill>
                  <a:srgbClr val="000000"/>
                </a:solidFill>
                <a:effectLst/>
                <a:cs typeface="Arial" panose="020B0604020202020204" pitchFamily="34" charset="0"/>
              </a:rPr>
              <a:t> </a:t>
            </a:r>
            <a:endParaRPr kumimoji="0" lang="hu-HU" altLang="hu-HU" sz="2400" b="0" i="0" u="none" strike="noStrike" cap="none" normalizeH="0" baseline="0" dirty="0">
              <a:ln>
                <a:noFill/>
              </a:ln>
              <a:solidFill>
                <a:schemeClr val="tx1"/>
              </a:solidFill>
              <a:effectLst/>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hu-HU" altLang="hu-HU" sz="2400" b="0" i="0" u="none" strike="noStrike" cap="none" normalizeH="0" baseline="0" dirty="0">
                <a:ln>
                  <a:noFill/>
                </a:ln>
                <a:solidFill>
                  <a:srgbClr val="000000"/>
                </a:solidFill>
                <a:effectLst/>
                <a:cs typeface="Arial" panose="020B0604020202020204" pitchFamily="34" charset="0"/>
              </a:rPr>
              <a:t>Uram, nyisd fel szememet, hogy észre vegyem magam körül az emberek szenvedését! Ne haladjak el sorsuk mellett vakon, hanem erőmhöz mérten enyhítsek keresztjük terhén! Ha sokat nem tudok is tenni, de amennyi tőlem telik, örömmel megtegyem.</a:t>
            </a:r>
            <a:endParaRPr kumimoji="0" lang="hu-HU" altLang="hu-HU" sz="2400" b="0" i="0" u="none" strike="noStrike" cap="none" normalizeH="0" baseline="0" dirty="0">
              <a:ln>
                <a:noFill/>
              </a:ln>
              <a:solidFill>
                <a:schemeClr val="tx1"/>
              </a:solidFill>
              <a:effectLst/>
              <a:cs typeface="Arial" panose="020B0604020202020204" pitchFamily="34" charset="0"/>
            </a:endParaRPr>
          </a:p>
        </p:txBody>
      </p:sp>
    </p:spTree>
    <p:extLst>
      <p:ext uri="{BB962C8B-B14F-4D97-AF65-F5344CB8AC3E}">
        <p14:creationId xmlns:p14="http://schemas.microsoft.com/office/powerpoint/2010/main" val="517634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C9465A15-3698-4D19-951E-57200F8D2486}"/>
              </a:ext>
            </a:extLst>
          </p:cNvPr>
          <p:cNvSpPr>
            <a:spLocks noGrp="1"/>
          </p:cNvSpPr>
          <p:nvPr>
            <p:ph type="title"/>
          </p:nvPr>
        </p:nvSpPr>
        <p:spPr>
          <a:xfrm>
            <a:off x="3468414" y="0"/>
            <a:ext cx="8954815" cy="666721"/>
          </a:xfrm>
        </p:spPr>
        <p:txBody>
          <a:bodyPr>
            <a:normAutofit fontScale="90000"/>
          </a:bodyPr>
          <a:lstStyle/>
          <a:p>
            <a:r>
              <a:rPr lang="hu-HU" b="1" dirty="0"/>
              <a:t>6. állomás: </a:t>
            </a:r>
            <a:r>
              <a:rPr lang="en-US" b="1" i="1" dirty="0"/>
              <a:t>Veronika </a:t>
            </a:r>
            <a:r>
              <a:rPr lang="en-US" b="1" i="1" dirty="0" err="1"/>
              <a:t>kendőt</a:t>
            </a:r>
            <a:r>
              <a:rPr lang="en-US" b="1" i="1" dirty="0"/>
              <a:t> </a:t>
            </a:r>
            <a:r>
              <a:rPr lang="en-US" b="1" i="1" dirty="0" err="1"/>
              <a:t>nyújt</a:t>
            </a:r>
            <a:r>
              <a:rPr lang="en-US" b="1" i="1" dirty="0"/>
              <a:t> </a:t>
            </a:r>
            <a:r>
              <a:rPr lang="en-US" b="1" i="1" dirty="0" err="1"/>
              <a:t>Jézusnak</a:t>
            </a:r>
            <a:endParaRPr lang="hu-HU" b="1" i="1" dirty="0"/>
          </a:p>
        </p:txBody>
      </p:sp>
      <p:pic>
        <p:nvPicPr>
          <p:cNvPr id="7170" name="Picture 2">
            <a:extLst>
              <a:ext uri="{FF2B5EF4-FFF2-40B4-BE49-F238E27FC236}">
                <a16:creationId xmlns:a16="http://schemas.microsoft.com/office/drawing/2014/main" id="{B604FF6C-86DC-4DEE-BA38-6DD906066E4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25410" y="496838"/>
            <a:ext cx="4540463" cy="637100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80B7049-D0EE-46F5-85B2-76DCF2F3EA15}"/>
              </a:ext>
            </a:extLst>
          </p:cNvPr>
          <p:cNvSpPr>
            <a:spLocks noChangeArrowheads="1"/>
          </p:cNvSpPr>
          <p:nvPr/>
        </p:nvSpPr>
        <p:spPr bwMode="auto">
          <a:xfrm>
            <a:off x="0" y="496853"/>
            <a:ext cx="7672552" cy="6370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hu-HU" altLang="hu-HU" sz="2400" b="0" i="0" u="none" strike="noStrike" cap="none" normalizeH="0" baseline="0" dirty="0">
                <a:ln>
                  <a:noFill/>
                </a:ln>
                <a:solidFill>
                  <a:srgbClr val="000000"/>
                </a:solidFill>
                <a:effectLst/>
                <a:cs typeface="Arial" panose="020B0604020202020204" pitchFamily="34" charset="0"/>
              </a:rPr>
              <a:t>Veronika csekély szolgálatot tett az Üdvözítő szenvedéseinek enyhítésére. Ezért örökbe kapta kendőjén az Úr arcának képmását. Ilyen az Úr: ha a legkevesebbet is ajándékozzuk neki, magát adja </a:t>
            </a:r>
            <a:r>
              <a:rPr kumimoji="0" lang="hu-HU" altLang="hu-HU" sz="2400" b="0" i="0" u="none" strike="noStrike" cap="none" normalizeH="0" baseline="0" dirty="0" err="1">
                <a:ln>
                  <a:noFill/>
                </a:ln>
                <a:solidFill>
                  <a:srgbClr val="000000"/>
                </a:solidFill>
                <a:effectLst/>
                <a:cs typeface="Arial" panose="020B0604020202020204" pitchFamily="34" charset="0"/>
              </a:rPr>
              <a:t>viszonzásul</a:t>
            </a:r>
            <a:r>
              <a:rPr kumimoji="0" lang="hu-HU" altLang="hu-HU" sz="2400" b="0" i="0" u="none" strike="noStrike" cap="none" normalizeH="0" baseline="0" dirty="0">
                <a:ln>
                  <a:noFill/>
                </a:ln>
                <a:solidFill>
                  <a:srgbClr val="000000"/>
                </a:solidFill>
                <a:effectLst/>
                <a:cs typeface="Arial" panose="020B0604020202020204" pitchFamily="34" charset="0"/>
              </a:rPr>
              <a:t>. A legnagyobb szenvedésben is hálás volt a legkisebb jótéteményért.</a:t>
            </a:r>
            <a:endParaRPr kumimoji="0" lang="hu-HU" altLang="hu-HU" sz="2400" b="0" i="0" u="none" strike="noStrike" cap="none" normalizeH="0" baseline="0" dirty="0">
              <a:ln>
                <a:noFill/>
              </a:ln>
              <a:solidFill>
                <a:schemeClr val="tx1"/>
              </a:solidFill>
              <a:effectLst/>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hu-HU" altLang="hu-HU" sz="2400" b="0" i="0" u="none" strike="noStrike" cap="none" normalizeH="0" baseline="0" dirty="0">
                <a:ln>
                  <a:noFill/>
                </a:ln>
                <a:solidFill>
                  <a:srgbClr val="000000"/>
                </a:solidFill>
                <a:effectLst/>
                <a:cs typeface="Arial" panose="020B0604020202020204" pitchFamily="34" charset="0"/>
              </a:rPr>
              <a:t>            Olykor tán könnyedén elfogadsz egy-egy adományt, de az ajándékozóra kevés figyelmet fordítasz. Pedig milyen kis fáradságodba kerülne egy köszönő szó!</a:t>
            </a:r>
            <a:endParaRPr kumimoji="0" lang="hu-HU" altLang="hu-HU" sz="2400" b="0" i="0" u="none" strike="noStrike" cap="none" normalizeH="0" baseline="0" dirty="0">
              <a:ln>
                <a:noFill/>
              </a:ln>
              <a:solidFill>
                <a:schemeClr val="tx1"/>
              </a:solidFill>
              <a:effectLst/>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hu-HU" altLang="hu-HU" sz="2400" b="0" i="0" u="none" strike="noStrike" cap="none" normalizeH="0" baseline="0" dirty="0">
                <a:ln>
                  <a:noFill/>
                </a:ln>
                <a:solidFill>
                  <a:srgbClr val="000000"/>
                </a:solidFill>
                <a:effectLst/>
                <a:cs typeface="Arial" panose="020B0604020202020204" pitchFamily="34" charset="0"/>
              </a:rPr>
              <a:t> Uram, te nagyon fontosát mutattál meg nekem: az igazi hála erényét. Uram, add, hogy elsősorban irántad töltsön el szívből jövő mély hálaérzet, mert végső soron a te kezedből kapok mindent, én magamtól semmire se mennék! Hálával akarok gondolni azokra is, akik jót tesznek velem, akik közvetítik adományaidat. Sugározd rám szent arcod vonásait!</a:t>
            </a:r>
            <a:endParaRPr kumimoji="0" lang="hu-HU" altLang="hu-HU" sz="2400" b="0" i="0" u="none" strike="noStrike" cap="none" normalizeH="0" baseline="0" dirty="0">
              <a:ln>
                <a:noFill/>
              </a:ln>
              <a:solidFill>
                <a:schemeClr val="tx1"/>
              </a:solidFill>
              <a:effectLst/>
              <a:cs typeface="Arial" panose="020B0604020202020204" pitchFamily="34" charset="0"/>
            </a:endParaRPr>
          </a:p>
        </p:txBody>
      </p:sp>
    </p:spTree>
    <p:extLst>
      <p:ext uri="{BB962C8B-B14F-4D97-AF65-F5344CB8AC3E}">
        <p14:creationId xmlns:p14="http://schemas.microsoft.com/office/powerpoint/2010/main" val="27822946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C9465A15-3698-4D19-951E-57200F8D2486}"/>
              </a:ext>
            </a:extLst>
          </p:cNvPr>
          <p:cNvSpPr>
            <a:spLocks noGrp="1"/>
          </p:cNvSpPr>
          <p:nvPr>
            <p:ph type="title"/>
          </p:nvPr>
        </p:nvSpPr>
        <p:spPr>
          <a:xfrm>
            <a:off x="3005959" y="0"/>
            <a:ext cx="9417271" cy="666721"/>
          </a:xfrm>
        </p:spPr>
        <p:txBody>
          <a:bodyPr>
            <a:normAutofit fontScale="90000"/>
          </a:bodyPr>
          <a:lstStyle/>
          <a:p>
            <a:r>
              <a:rPr lang="hu-HU" b="1" dirty="0"/>
              <a:t>7. állomás: </a:t>
            </a:r>
            <a:r>
              <a:rPr lang="en-US" b="1" i="1" dirty="0" err="1"/>
              <a:t>Jézus</a:t>
            </a:r>
            <a:r>
              <a:rPr lang="en-US" b="1" i="1" dirty="0"/>
              <a:t> </a:t>
            </a:r>
            <a:r>
              <a:rPr lang="en-US" b="1" i="1" dirty="0" err="1"/>
              <a:t>másodszor</a:t>
            </a:r>
            <a:r>
              <a:rPr lang="en-US" b="1" i="1" dirty="0"/>
              <a:t> </a:t>
            </a:r>
            <a:r>
              <a:rPr lang="en-US" b="1" i="1" dirty="0" err="1"/>
              <a:t>esik</a:t>
            </a:r>
            <a:r>
              <a:rPr lang="en-US" b="1" i="1" dirty="0"/>
              <a:t> el </a:t>
            </a:r>
            <a:r>
              <a:rPr lang="en-US" b="1" i="1" dirty="0" err="1"/>
              <a:t>kereszttel</a:t>
            </a:r>
            <a:endParaRPr lang="hu-HU" b="1" i="1" dirty="0"/>
          </a:p>
        </p:txBody>
      </p:sp>
      <p:pic>
        <p:nvPicPr>
          <p:cNvPr id="8194" name="Picture 2">
            <a:extLst>
              <a:ext uri="{FF2B5EF4-FFF2-40B4-BE49-F238E27FC236}">
                <a16:creationId xmlns:a16="http://schemas.microsoft.com/office/drawing/2014/main" id="{4EF7B620-330A-440B-9738-96755948E6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12926" y="487025"/>
            <a:ext cx="4603223" cy="6361147"/>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3">
            <a:extLst>
              <a:ext uri="{FF2B5EF4-FFF2-40B4-BE49-F238E27FC236}">
                <a16:creationId xmlns:a16="http://schemas.microsoft.com/office/drawing/2014/main" id="{76B937A1-58B2-4919-9665-23C98E84B48E}"/>
              </a:ext>
            </a:extLst>
          </p:cNvPr>
          <p:cNvSpPr>
            <a:spLocks noChangeArrowheads="1"/>
          </p:cNvSpPr>
          <p:nvPr/>
        </p:nvSpPr>
        <p:spPr bwMode="auto">
          <a:xfrm>
            <a:off x="75851" y="1036109"/>
            <a:ext cx="7283669" cy="5262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hu-HU" altLang="hu-HU" sz="12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hu-HU" altLang="hu-HU" sz="2400" b="0" i="0" u="none" strike="noStrike" cap="none" normalizeH="0" baseline="0" dirty="0">
                <a:ln>
                  <a:noFill/>
                </a:ln>
                <a:solidFill>
                  <a:srgbClr val="000000"/>
                </a:solidFill>
                <a:effectLst/>
                <a:cs typeface="Arial" panose="020B0604020202020204" pitchFamily="34" charset="0"/>
              </a:rPr>
              <a:t> A kereszt mind nehezebb lesz, az Üdvözítő egyre fáradtabb és gyengébb. Már alig botorkál, újra földre zuhan. A maga erejéből kell ismét talpra állnia, a szolgák ütéseitől, gyalázkodásaitól kísérve.</a:t>
            </a:r>
            <a:endParaRPr kumimoji="0" lang="hu-HU" altLang="hu-HU" sz="2400" b="0" i="0" u="none" strike="noStrike" cap="none" normalizeH="0" baseline="0" dirty="0">
              <a:ln>
                <a:noFill/>
              </a:ln>
              <a:solidFill>
                <a:schemeClr val="tx1"/>
              </a:solidFill>
              <a:effectLst/>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hu-HU" altLang="hu-HU" sz="2400" b="0" i="0" u="none" strike="noStrike" cap="none" normalizeH="0" baseline="0" dirty="0">
                <a:ln>
                  <a:noFill/>
                </a:ln>
                <a:solidFill>
                  <a:srgbClr val="000000"/>
                </a:solidFill>
                <a:effectLst/>
                <a:cs typeface="Arial" panose="020B0604020202020204" pitchFamily="34" charset="0"/>
              </a:rPr>
              <a:t> </a:t>
            </a:r>
            <a:endParaRPr kumimoji="0" lang="hu-HU" altLang="hu-HU" sz="2400" b="0" i="0" u="none" strike="noStrike" cap="none" normalizeH="0" baseline="0" dirty="0">
              <a:ln>
                <a:noFill/>
              </a:ln>
              <a:solidFill>
                <a:schemeClr val="tx1"/>
              </a:solidFill>
              <a:effectLst/>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hu-HU" altLang="hu-HU" sz="2400" b="0" i="0" u="none" strike="noStrike" cap="none" normalizeH="0" baseline="0" dirty="0">
                <a:ln>
                  <a:noFill/>
                </a:ln>
                <a:solidFill>
                  <a:srgbClr val="000000"/>
                </a:solidFill>
                <a:effectLst/>
                <a:cs typeface="Arial" panose="020B0604020202020204" pitchFamily="34" charset="0"/>
              </a:rPr>
              <a:t>Az Üdvözítő most azokért a bűneidért szenved, amelyeket újra meg újra elkövetsz, amelyektől oly nehezen tudsz megválni: legfőbb hibáidért.</a:t>
            </a:r>
            <a:endParaRPr kumimoji="0" lang="hu-HU" altLang="hu-HU" sz="2400" b="0" i="0" u="none" strike="noStrike" cap="none" normalizeH="0" baseline="0" dirty="0">
              <a:ln>
                <a:noFill/>
              </a:ln>
              <a:solidFill>
                <a:schemeClr val="tx1"/>
              </a:solidFill>
              <a:effectLst/>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hu-HU" altLang="hu-HU" sz="2400" b="0" i="0" u="none" strike="noStrike" cap="none" normalizeH="0" baseline="0" dirty="0">
                <a:ln>
                  <a:noFill/>
                </a:ln>
                <a:solidFill>
                  <a:srgbClr val="000000"/>
                </a:solidFill>
                <a:effectLst/>
                <a:cs typeface="Arial" panose="020B0604020202020204" pitchFamily="34" charset="0"/>
              </a:rPr>
              <a:t>            Uram, vétkeim oly erővel nehezednek rád, hogy ismét a földre nyomnak. Nehezen szabadulok tőlük, újra meg újra elkövetem őket. Adj erőt az igaz elhatározáshoz, hogy végérvényesen tudjak szakítani a bűnnel, amelybe oly gyakran visszaesem!</a:t>
            </a:r>
            <a:endParaRPr kumimoji="0" lang="hu-HU" altLang="hu-HU" sz="2400" b="0" i="0" u="none" strike="noStrike" cap="none" normalizeH="0" baseline="0" dirty="0">
              <a:ln>
                <a:noFill/>
              </a:ln>
              <a:solidFill>
                <a:schemeClr val="tx1"/>
              </a:solidFill>
              <a:effectLst/>
              <a:cs typeface="Arial" panose="020B0604020202020204" pitchFamily="34" charset="0"/>
            </a:endParaRPr>
          </a:p>
        </p:txBody>
      </p:sp>
    </p:spTree>
    <p:extLst>
      <p:ext uri="{BB962C8B-B14F-4D97-AF65-F5344CB8AC3E}">
        <p14:creationId xmlns:p14="http://schemas.microsoft.com/office/powerpoint/2010/main" val="26836866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C9465A15-3698-4D19-951E-57200F8D2486}"/>
              </a:ext>
            </a:extLst>
          </p:cNvPr>
          <p:cNvSpPr>
            <a:spLocks noGrp="1"/>
          </p:cNvSpPr>
          <p:nvPr>
            <p:ph type="title"/>
          </p:nvPr>
        </p:nvSpPr>
        <p:spPr>
          <a:xfrm>
            <a:off x="1669409" y="0"/>
            <a:ext cx="10753821" cy="666721"/>
          </a:xfrm>
        </p:spPr>
        <p:txBody>
          <a:bodyPr>
            <a:normAutofit fontScale="90000"/>
          </a:bodyPr>
          <a:lstStyle/>
          <a:p>
            <a:r>
              <a:rPr lang="hu-HU" b="1" dirty="0"/>
              <a:t>8. állomás: </a:t>
            </a:r>
            <a:r>
              <a:rPr lang="hu-HU" b="1" i="1" dirty="0"/>
              <a:t>Jézus vigasztalja a siránkozó asszonyokat</a:t>
            </a:r>
          </a:p>
        </p:txBody>
      </p:sp>
      <p:pic>
        <p:nvPicPr>
          <p:cNvPr id="9218" name="Picture 2">
            <a:extLst>
              <a:ext uri="{FF2B5EF4-FFF2-40B4-BE49-F238E27FC236}">
                <a16:creationId xmlns:a16="http://schemas.microsoft.com/office/drawing/2014/main" id="{8ABC7763-4FBB-46AE-BDDB-12511D36EDD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59519" y="558912"/>
            <a:ext cx="4494293" cy="6299088"/>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6A94F0E9-6B2D-44FC-816D-658A4173BB7F}"/>
              </a:ext>
            </a:extLst>
          </p:cNvPr>
          <p:cNvSpPr>
            <a:spLocks noChangeArrowheads="1"/>
          </p:cNvSpPr>
          <p:nvPr/>
        </p:nvSpPr>
        <p:spPr bwMode="auto">
          <a:xfrm>
            <a:off x="0" y="892301"/>
            <a:ext cx="7359519" cy="5632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hu-HU" altLang="hu-HU" sz="2400" b="0" i="0" u="none" strike="noStrike" cap="none" normalizeH="0" baseline="0" dirty="0">
                <a:ln>
                  <a:noFill/>
                </a:ln>
                <a:solidFill>
                  <a:srgbClr val="000000"/>
                </a:solidFill>
                <a:effectLst/>
                <a:cs typeface="Arial" panose="020B0604020202020204" pitchFamily="34" charset="0"/>
              </a:rPr>
              <a:t>Az asszonyok megrendülnek a szenvedő Jézus láttán. Pedig jobban tennék, ha hívő lélekkel követnék őt. Erre már nem tudják rászánni magukat. Az Üdvözítő így szól hozzájuk: Ne engem sirassatok, hanem magatokat sirassátok és gyermekeiteket!</a:t>
            </a:r>
            <a:endParaRPr kumimoji="0" lang="hu-HU" altLang="hu-HU" sz="2400" b="0" i="0" u="none" strike="noStrike" cap="none" normalizeH="0" baseline="0" dirty="0">
              <a:ln>
                <a:noFill/>
              </a:ln>
              <a:solidFill>
                <a:schemeClr val="tx1"/>
              </a:solidFill>
              <a:effectLst/>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hu-HU" altLang="hu-HU" sz="2400" b="0" i="0" u="none" strike="noStrike" cap="none" normalizeH="0" baseline="0" dirty="0">
                <a:ln>
                  <a:noFill/>
                </a:ln>
                <a:solidFill>
                  <a:srgbClr val="000000"/>
                </a:solidFill>
                <a:effectLst/>
                <a:cs typeface="Arial" panose="020B0604020202020204" pitchFamily="34" charset="0"/>
              </a:rPr>
              <a:t> </a:t>
            </a:r>
            <a:endParaRPr kumimoji="0" lang="hu-HU" altLang="hu-HU" sz="2400" b="0" i="0" u="none" strike="noStrike" cap="none" normalizeH="0" baseline="0" dirty="0">
              <a:ln>
                <a:noFill/>
              </a:ln>
              <a:solidFill>
                <a:schemeClr val="tx1"/>
              </a:solidFill>
              <a:effectLst/>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hu-HU" altLang="hu-HU" sz="2400" b="0" i="0" u="none" strike="noStrike" cap="none" normalizeH="0" baseline="0" dirty="0">
                <a:ln>
                  <a:noFill/>
                </a:ln>
                <a:solidFill>
                  <a:srgbClr val="000000"/>
                </a:solidFill>
                <a:effectLst/>
                <a:cs typeface="Arial" panose="020B0604020202020204" pitchFamily="34" charset="0"/>
              </a:rPr>
              <a:t>Ezzel rá akart mutatni arra, mily nagy jelentősége van a tettnek, s mily kevés a sajnálkozásnak.</a:t>
            </a:r>
            <a:endParaRPr kumimoji="0" lang="hu-HU" altLang="hu-HU" sz="2400" b="0" i="0" u="none" strike="noStrike" cap="none" normalizeH="0" baseline="0" dirty="0">
              <a:ln>
                <a:noFill/>
              </a:ln>
              <a:solidFill>
                <a:schemeClr val="tx1"/>
              </a:solidFill>
              <a:effectLst/>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hu-HU" altLang="hu-HU" sz="2400" b="0" i="0" u="none" strike="noStrike" cap="none" normalizeH="0" baseline="0" dirty="0">
                <a:ln>
                  <a:noFill/>
                </a:ln>
                <a:solidFill>
                  <a:srgbClr val="000000"/>
                </a:solidFill>
                <a:effectLst/>
                <a:cs typeface="Arial" panose="020B0604020202020204" pitchFamily="34" charset="0"/>
              </a:rPr>
              <a:t>            Add, Uram, hogy az emberek szóbeszédével nem törődve, alázatos tettekkel kövesselek! Ne engedd, hogy a kishitűség és a csüggedés erőt vegyen rajtam, ha lanyhul bennem a lelkesedés lendülete! Sőt, éppen ilyenkor akarok neked tettekkel, különösen kötelességeim teljesítésével szolgálni.</a:t>
            </a:r>
            <a:endParaRPr kumimoji="0" lang="hu-HU" altLang="hu-HU" sz="2400" b="0" i="0" u="none" strike="noStrike" cap="none" normalizeH="0" baseline="0" dirty="0">
              <a:ln>
                <a:noFill/>
              </a:ln>
              <a:solidFill>
                <a:schemeClr val="tx1"/>
              </a:solidFill>
              <a:effectLst/>
              <a:cs typeface="Arial" panose="020B0604020202020204" pitchFamily="34" charset="0"/>
            </a:endParaRPr>
          </a:p>
        </p:txBody>
      </p:sp>
    </p:spTree>
    <p:extLst>
      <p:ext uri="{BB962C8B-B14F-4D97-AF65-F5344CB8AC3E}">
        <p14:creationId xmlns:p14="http://schemas.microsoft.com/office/powerpoint/2010/main" val="297904891"/>
      </p:ext>
    </p:extLst>
  </p:cSld>
  <p:clrMapOvr>
    <a:masterClrMapping/>
  </p:clrMapOvr>
</p:sld>
</file>

<file path=ppt/theme/theme1.xml><?xml version="1.0" encoding="utf-8"?>
<a:theme xmlns:a="http://schemas.openxmlformats.org/drawingml/2006/main" name="Office-té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C7714C6B0BF1364DAF041D4BA9D17680" ma:contentTypeVersion="11" ma:contentTypeDescription="Crear nuevo documento." ma:contentTypeScope="" ma:versionID="a77eb59a950aa7a9b129c1a95b7933ad">
  <xsd:schema xmlns:xsd="http://www.w3.org/2001/XMLSchema" xmlns:xs="http://www.w3.org/2001/XMLSchema" xmlns:p="http://schemas.microsoft.com/office/2006/metadata/properties" xmlns:ns3="573ea8aa-17d5-4832-be04-6314c5a85dbe" xmlns:ns4="4ed29e4f-1a2d-41a8-bfe9-c0e675b4475c" targetNamespace="http://schemas.microsoft.com/office/2006/metadata/properties" ma:root="true" ma:fieldsID="df0c6b8045c277a405f9a88e2f74f087" ns3:_="" ns4:_="">
    <xsd:import namespace="573ea8aa-17d5-4832-be04-6314c5a85dbe"/>
    <xsd:import namespace="4ed29e4f-1a2d-41a8-bfe9-c0e675b4475c"/>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Tags" minOccurs="0"/>
                <xsd:element ref="ns4:MediaServiceLocation" minOccurs="0"/>
                <xsd:element ref="ns4:MediaServiceOCR" minOccurs="0"/>
                <xsd:element ref="ns4:MediaServiceGenerationTime" minOccurs="0"/>
                <xsd:element ref="ns4: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73ea8aa-17d5-4832-be04-6314c5a85dbe" elementFormDefault="qualified">
    <xsd:import namespace="http://schemas.microsoft.com/office/2006/documentManagement/types"/>
    <xsd:import namespace="http://schemas.microsoft.com/office/infopath/2007/PartnerControls"/>
    <xsd:element name="SharedWithUsers" ma:index="8" nillable="true" ma:displayName="Compartido con"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Detalles de uso compartido" ma:description="" ma:internalName="SharedWithDetails" ma:readOnly="true">
      <xsd:simpleType>
        <xsd:restriction base="dms:Note">
          <xsd:maxLength value="255"/>
        </xsd:restriction>
      </xsd:simpleType>
    </xsd:element>
    <xsd:element name="SharingHintHash" ma:index="10" nillable="true" ma:displayName="Hash de la sugerencia para compartir"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ed29e4f-1a2d-41a8-bfe9-c0e675b4475c" elementFormDefault="qualified">
    <xsd:import namespace="http://schemas.microsoft.com/office/2006/documentManagement/types"/>
    <xsd:import namespace="http://schemas.microsoft.com/office/infopath/2007/PartnerControls"/>
    <xsd:element name="MediaServiceMetadata" ma:index="11" nillable="true" ma:displayName="MediaServiceMetadata" ma:description="" ma:hidden="true" ma:internalName="MediaServiceMetadata" ma:readOnly="true">
      <xsd:simpleType>
        <xsd:restriction base="dms:Note"/>
      </xsd:simpleType>
    </xsd:element>
    <xsd:element name="MediaServiceFastMetadata" ma:index="12" nillable="true" ma:displayName="MediaServiceFastMetadata" ma:description="" ma:hidden="true" ma:internalName="MediaServiceFastMetadata" ma:readOnly="true">
      <xsd:simpleType>
        <xsd:restriction base="dms:Note"/>
      </xsd:simpleType>
    </xsd:element>
    <xsd:element name="MediaServiceDateTaken" ma:index="13" nillable="true" ma:displayName="MediaServiceDateTaken" ma:description="" ma:hidden="true" ma:internalName="MediaServiceDateTaken" ma:readOnly="true">
      <xsd:simpleType>
        <xsd:restriction base="dms:Text"/>
      </xsd:simpleType>
    </xsd:element>
    <xsd:element name="MediaServiceAutoTags" ma:index="14" nillable="true" ma:displayName="MediaServiceAutoTags" ma:description="" ma:internalName="MediaServiceAutoTags" ma:readOnly="true">
      <xsd:simpleType>
        <xsd:restriction base="dms:Text"/>
      </xsd:simpleType>
    </xsd:element>
    <xsd:element name="MediaServiceLocation" ma:index="15" nillable="true" ma:displayName="MediaServiceLocation" ma:description="" ma:internalName="MediaServiceLocation" ma:readOnly="true">
      <xsd:simpleType>
        <xsd:restriction base="dms:Text"/>
      </xsd:simpleType>
    </xsd:element>
    <xsd:element name="MediaServiceOCR" ma:index="16" nillable="true" ma:displayName="MediaServiceOCR"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23A4AB18-A416-4902-A510-73B425F457E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73ea8aa-17d5-4832-be04-6314c5a85dbe"/>
    <ds:schemaRef ds:uri="4ed29e4f-1a2d-41a8-bfe9-c0e675b4475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6CC980E-FE3B-43BB-ABF5-FC8D3113BFE4}">
  <ds:schemaRefs>
    <ds:schemaRef ds:uri="http://schemas.microsoft.com/sharepoint/v3/contenttype/forms"/>
  </ds:schemaRefs>
</ds:datastoreItem>
</file>

<file path=customXml/itemProps3.xml><?xml version="1.0" encoding="utf-8"?>
<ds:datastoreItem xmlns:ds="http://schemas.openxmlformats.org/officeDocument/2006/customXml" ds:itemID="{53588E75-9D2C-4C09-B41E-A13D1ED186DA}">
  <ds:schemaRefs>
    <ds:schemaRef ds:uri="http://purl.org/dc/dcmitype/"/>
    <ds:schemaRef ds:uri="http://schemas.microsoft.com/office/infopath/2007/PartnerControls"/>
    <ds:schemaRef ds:uri="http://schemas.microsoft.com/office/2006/documentManagement/types"/>
    <ds:schemaRef ds:uri="http://purl.org/dc/elements/1.1/"/>
    <ds:schemaRef ds:uri="http://schemas.microsoft.com/office/2006/metadata/properties"/>
    <ds:schemaRef ds:uri="4ed29e4f-1a2d-41a8-bfe9-c0e675b4475c"/>
    <ds:schemaRef ds:uri="573ea8aa-17d5-4832-be04-6314c5a85dbe"/>
    <ds:schemaRef ds:uri="http://purl.org/dc/term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77</TotalTime>
  <Words>730</Words>
  <Application>Microsoft Office PowerPoint</Application>
  <PresentationFormat>Szélesvásznú</PresentationFormat>
  <Paragraphs>77</Paragraphs>
  <Slides>16</Slides>
  <Notes>0</Notes>
  <HiddenSlides>0</HiddenSlides>
  <MMClips>0</MMClips>
  <ScaleCrop>false</ScaleCrop>
  <HeadingPairs>
    <vt:vector size="6" baseType="variant">
      <vt:variant>
        <vt:lpstr>Használt betűtípusok</vt:lpstr>
      </vt:variant>
      <vt:variant>
        <vt:i4>4</vt:i4>
      </vt:variant>
      <vt:variant>
        <vt:lpstr>Téma</vt:lpstr>
      </vt:variant>
      <vt:variant>
        <vt:i4>1</vt:i4>
      </vt:variant>
      <vt:variant>
        <vt:lpstr>Diacímek</vt:lpstr>
      </vt:variant>
      <vt:variant>
        <vt:i4>16</vt:i4>
      </vt:variant>
    </vt:vector>
  </HeadingPairs>
  <TitlesOfParts>
    <vt:vector size="21" baseType="lpstr">
      <vt:lpstr>Arial</vt:lpstr>
      <vt:lpstr>Calibri</vt:lpstr>
      <vt:lpstr>Calibri Light</vt:lpstr>
      <vt:lpstr>Times New Roman</vt:lpstr>
      <vt:lpstr>Office-téma</vt:lpstr>
      <vt:lpstr>A keresztúton</vt:lpstr>
      <vt:lpstr>1. állomás: Pilátus halálra ítéli Jézust</vt:lpstr>
      <vt:lpstr>2. állomás: Jézus vállára veszi a keresztet</vt:lpstr>
      <vt:lpstr>3. állomás: Jézus először elesik a kereszttel</vt:lpstr>
      <vt:lpstr>4. állomás: Jézus Szent Anyjával találkozik</vt:lpstr>
      <vt:lpstr>5. állomás: Cirenei Simon segíti Jézusnak vinni a keresztet</vt:lpstr>
      <vt:lpstr>6. állomás: Veronika kendőt nyújt Jézusnak</vt:lpstr>
      <vt:lpstr>7. állomás: Jézus másodszor esik el kereszttel</vt:lpstr>
      <vt:lpstr>8. állomás: Jézus vigasztalja a siránkozó asszonyokat</vt:lpstr>
      <vt:lpstr>9. állomás: Jézus harmadszor esik el a kereszt súlya alatt</vt:lpstr>
      <vt:lpstr>10. állomás: Jézust megfosztják ruháitól és epével itatják</vt:lpstr>
      <vt:lpstr>11. állomás: Jézust rászegezik a keresztre</vt:lpstr>
      <vt:lpstr>12. állomás: Jézus meghal a kereszten</vt:lpstr>
      <vt:lpstr>13. állomás:   Jézus testét leveszik a keresztről, s Anyja ölébe fektetik</vt:lpstr>
      <vt:lpstr>14. állomás:  Jézust sírba teszik</vt:lpstr>
      <vt:lpstr>14. állomás:  Jézust sírba teszik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keresztúton</dc:title>
  <dc:creator>Catalá Peiró Pedro</dc:creator>
  <cp:lastModifiedBy>Tristany Pau</cp:lastModifiedBy>
  <cp:revision>10</cp:revision>
  <dcterms:created xsi:type="dcterms:W3CDTF">2020-03-27T08:02:13Z</dcterms:created>
  <dcterms:modified xsi:type="dcterms:W3CDTF">2020-04-01T06:17:52Z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0x010100C7714C6B0BF1364DAF041D4BA9D17680</vt:lpwstr>
  </property>
</Properties>
</file>